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3" r:id="rId1"/>
    <p:sldMasterId id="2147483731" r:id="rId2"/>
  </p:sldMasterIdLst>
  <p:notesMasterIdLst>
    <p:notesMasterId r:id="rId25"/>
  </p:notesMasterIdLst>
  <p:sldIdLst>
    <p:sldId id="256" r:id="rId3"/>
    <p:sldId id="257" r:id="rId4"/>
    <p:sldId id="258" r:id="rId5"/>
    <p:sldId id="259" r:id="rId6"/>
    <p:sldId id="260" r:id="rId7"/>
    <p:sldId id="261" r:id="rId8"/>
    <p:sldId id="281" r:id="rId9"/>
    <p:sldId id="262" r:id="rId10"/>
    <p:sldId id="28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5143500" type="screen16x9"/>
  <p:notesSz cx="6858000" cy="9144000"/>
  <p:embeddedFontLst>
    <p:embeddedFont>
      <p:font typeface="Trebuchet MS" panose="020B0703020202090204" pitchFamily="34" charset="0"/>
      <p:regular r:id="rId26"/>
      <p:bold r:id="rId27"/>
      <p:italic r:id="rId28"/>
      <p:boldItalic r:id="rId29"/>
    </p:embeddedFont>
    <p:embeddedFont>
      <p:font typeface="Ubuntu Light" panose="020B0304030602030204" pitchFamily="34" charset="0"/>
      <p:regular r:id="rId30"/>
      <p:bold r:id="rId31"/>
      <p:italic r:id="rId32"/>
      <p:boldItalic r:id="rId33"/>
    </p:embeddedFont>
    <p:embeddedFont>
      <p:font typeface="Wingdings 3" pitchFamily="2" charset="2"/>
      <p:regular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91EF689-43F8-4785-8AC1-08CF6D158246}">
  <a:tblStyle styleId="{191EF689-43F8-4785-8AC1-08CF6D15824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5052"/>
    <p:restoredTop sz="94611"/>
  </p:normalViewPr>
  <p:slideViewPr>
    <p:cSldViewPr snapToGrid="0">
      <p:cViewPr>
        <p:scale>
          <a:sx n="80" d="100"/>
          <a:sy n="80" d="100"/>
        </p:scale>
        <p:origin x="144" y="61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21" Type="http://schemas.openxmlformats.org/officeDocument/2006/relationships/slide" Target="slides/slide19.xml"/><Relationship Id="rId34" Type="http://schemas.openxmlformats.org/officeDocument/2006/relationships/font" Target="fonts/font9.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7.fntdata"/><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87FEE3-DA6C-054D-826A-FBEED82FB7FD}" type="doc">
      <dgm:prSet loTypeId="urn:microsoft.com/office/officeart/2005/8/layout/cycle8" loCatId="" qsTypeId="urn:microsoft.com/office/officeart/2005/8/quickstyle/3D2" qsCatId="3D" csTypeId="urn:microsoft.com/office/officeart/2005/8/colors/accent1_3" csCatId="accent1" phldr="1"/>
      <dgm:spPr/>
      <dgm:t>
        <a:bodyPr/>
        <a:lstStyle/>
        <a:p>
          <a:endParaRPr lang="en-US"/>
        </a:p>
      </dgm:t>
    </dgm:pt>
    <dgm:pt modelId="{28BB216E-72F5-B44D-A80A-DF8D727A1ACB}">
      <dgm:prSet custT="1"/>
      <dgm:spPr>
        <a:solidFill>
          <a:schemeClr val="accent3">
            <a:lumMod val="20000"/>
            <a:lumOff val="80000"/>
          </a:schemeClr>
        </a:solidFill>
      </dgm:spPr>
      <dgm:t>
        <a:bodyPr/>
        <a:lstStyle/>
        <a:p>
          <a:pPr rtl="0"/>
          <a:r>
            <a:rPr lang="en-US" sz="1000" b="0" i="0" baseline="0" dirty="0">
              <a:solidFill>
                <a:schemeClr val="tx2">
                  <a:lumMod val="60000"/>
                  <a:lumOff val="40000"/>
                </a:schemeClr>
              </a:solidFill>
            </a:rPr>
            <a:t>Import, Pre-process &amp;</a:t>
          </a:r>
        </a:p>
        <a:p>
          <a:pPr rtl="0"/>
          <a:r>
            <a:rPr lang="en-US" sz="1000" b="0" i="0" baseline="0" dirty="0">
              <a:solidFill>
                <a:schemeClr val="tx2">
                  <a:lumMod val="60000"/>
                  <a:lumOff val="40000"/>
                </a:schemeClr>
              </a:solidFill>
            </a:rPr>
            <a:t>Visualize data</a:t>
          </a:r>
          <a:endParaRPr lang="en-US" sz="1000" baseline="0" dirty="0">
            <a:solidFill>
              <a:schemeClr val="tx2">
                <a:lumMod val="60000"/>
                <a:lumOff val="40000"/>
              </a:schemeClr>
            </a:solidFill>
          </a:endParaRPr>
        </a:p>
      </dgm:t>
    </dgm:pt>
    <dgm:pt modelId="{9FEFF288-8661-EE4C-9B12-A76C38E2001C}" type="parTrans" cxnId="{F408A835-99D2-B54B-9BDF-A2852A8F1A47}">
      <dgm:prSet/>
      <dgm:spPr/>
      <dgm:t>
        <a:bodyPr/>
        <a:lstStyle/>
        <a:p>
          <a:endParaRPr lang="en-US"/>
        </a:p>
      </dgm:t>
    </dgm:pt>
    <dgm:pt modelId="{ED48F6DF-879B-A947-9ED3-10983F9BC7E6}" type="sibTrans" cxnId="{F408A835-99D2-B54B-9BDF-A2852A8F1A47}">
      <dgm:prSet/>
      <dgm:spPr/>
      <dgm:t>
        <a:bodyPr/>
        <a:lstStyle/>
        <a:p>
          <a:endParaRPr lang="en-US"/>
        </a:p>
      </dgm:t>
    </dgm:pt>
    <dgm:pt modelId="{4F3D0940-AED0-1648-89AE-A18105AD674D}">
      <dgm:prSet custT="1"/>
      <dgm:spPr>
        <a:solidFill>
          <a:srgbClr val="32BEBD"/>
        </a:solidFill>
      </dgm:spPr>
      <dgm:t>
        <a:bodyPr/>
        <a:lstStyle/>
        <a:p>
          <a:pPr rtl="0"/>
          <a:r>
            <a:rPr lang="en-US" sz="1000" baseline="0" dirty="0"/>
            <a:t>Investigate &amp; Assess Relationships</a:t>
          </a:r>
        </a:p>
      </dgm:t>
    </dgm:pt>
    <dgm:pt modelId="{085495AB-E746-3646-9A62-5BC62D13BE1F}" type="parTrans" cxnId="{F77D56AC-9099-9244-BBC4-EAB6846286C3}">
      <dgm:prSet/>
      <dgm:spPr/>
      <dgm:t>
        <a:bodyPr/>
        <a:lstStyle/>
        <a:p>
          <a:endParaRPr lang="en-US"/>
        </a:p>
      </dgm:t>
    </dgm:pt>
    <dgm:pt modelId="{540A4464-9BE7-3D41-BC5A-C598D89C6EBE}" type="sibTrans" cxnId="{F77D56AC-9099-9244-BBC4-EAB6846286C3}">
      <dgm:prSet/>
      <dgm:spPr/>
      <dgm:t>
        <a:bodyPr/>
        <a:lstStyle/>
        <a:p>
          <a:endParaRPr lang="en-US"/>
        </a:p>
      </dgm:t>
    </dgm:pt>
    <dgm:pt modelId="{8E723D6D-9543-3540-AB95-86BCFF7B3553}">
      <dgm:prSet custT="1"/>
      <dgm:spPr>
        <a:solidFill>
          <a:srgbClr val="32BEBD"/>
        </a:solidFill>
      </dgm:spPr>
      <dgm:t>
        <a:bodyPr/>
        <a:lstStyle/>
        <a:p>
          <a:pPr rtl="0"/>
          <a:r>
            <a:rPr lang="en-US" sz="1000" baseline="0" dirty="0"/>
            <a:t>Discover insights &amp; predictive analysis </a:t>
          </a:r>
        </a:p>
      </dgm:t>
    </dgm:pt>
    <dgm:pt modelId="{4FDFE4B6-B1FE-2E4D-950C-FCDA0D417F95}" type="parTrans" cxnId="{233A6792-46CF-D345-980D-85B2964850CF}">
      <dgm:prSet/>
      <dgm:spPr/>
      <dgm:t>
        <a:bodyPr/>
        <a:lstStyle/>
        <a:p>
          <a:endParaRPr lang="en-US"/>
        </a:p>
      </dgm:t>
    </dgm:pt>
    <dgm:pt modelId="{08B36E55-9595-8D46-95ED-75F791147CDC}" type="sibTrans" cxnId="{233A6792-46CF-D345-980D-85B2964850CF}">
      <dgm:prSet/>
      <dgm:spPr/>
      <dgm:t>
        <a:bodyPr/>
        <a:lstStyle/>
        <a:p>
          <a:endParaRPr lang="en-US"/>
        </a:p>
      </dgm:t>
    </dgm:pt>
    <dgm:pt modelId="{9CD70231-C869-EF4D-AD58-6F29D5B009E4}">
      <dgm:prSet custT="1"/>
      <dgm:spPr>
        <a:solidFill>
          <a:schemeClr val="accent3">
            <a:lumMod val="20000"/>
            <a:lumOff val="80000"/>
          </a:schemeClr>
        </a:solidFill>
      </dgm:spPr>
      <dgm:t>
        <a:bodyPr/>
        <a:lstStyle/>
        <a:p>
          <a:pPr rtl="0"/>
          <a:r>
            <a:rPr lang="en-US" sz="1000" baseline="0" dirty="0">
              <a:solidFill>
                <a:schemeClr val="tx2">
                  <a:lumMod val="60000"/>
                  <a:lumOff val="40000"/>
                </a:schemeClr>
              </a:solidFill>
            </a:rPr>
            <a:t>Train, Test/Evaluate &amp; Optimize models</a:t>
          </a:r>
        </a:p>
      </dgm:t>
    </dgm:pt>
    <dgm:pt modelId="{27AC74C3-203D-CC44-A6BE-E5227458D95A}" type="parTrans" cxnId="{956E07CE-3002-474B-9B24-0597103D032D}">
      <dgm:prSet/>
      <dgm:spPr/>
      <dgm:t>
        <a:bodyPr/>
        <a:lstStyle/>
        <a:p>
          <a:endParaRPr lang="en-US"/>
        </a:p>
      </dgm:t>
    </dgm:pt>
    <dgm:pt modelId="{C98B08DA-3CF4-F645-905A-B2A8AA0B35DD}" type="sibTrans" cxnId="{956E07CE-3002-474B-9B24-0597103D032D}">
      <dgm:prSet/>
      <dgm:spPr/>
      <dgm:t>
        <a:bodyPr/>
        <a:lstStyle/>
        <a:p>
          <a:endParaRPr lang="en-US"/>
        </a:p>
      </dgm:t>
    </dgm:pt>
    <dgm:pt modelId="{9577E197-BAD1-1246-B90F-6CF0E69E5A7A}" type="pres">
      <dgm:prSet presAssocID="{3B87FEE3-DA6C-054D-826A-FBEED82FB7FD}" presName="compositeShape" presStyleCnt="0">
        <dgm:presLayoutVars>
          <dgm:chMax val="7"/>
          <dgm:dir/>
          <dgm:resizeHandles val="exact"/>
        </dgm:presLayoutVars>
      </dgm:prSet>
      <dgm:spPr/>
    </dgm:pt>
    <dgm:pt modelId="{85F3BF72-3B1E-B444-83DF-8DFFBA67A186}" type="pres">
      <dgm:prSet presAssocID="{3B87FEE3-DA6C-054D-826A-FBEED82FB7FD}" presName="wedge1" presStyleLbl="node1" presStyleIdx="0" presStyleCnt="4"/>
      <dgm:spPr/>
    </dgm:pt>
    <dgm:pt modelId="{EC108C85-D3FD-FD49-8029-7E2C3E9670EE}" type="pres">
      <dgm:prSet presAssocID="{3B87FEE3-DA6C-054D-826A-FBEED82FB7FD}" presName="dummy1a" presStyleCnt="0"/>
      <dgm:spPr/>
    </dgm:pt>
    <dgm:pt modelId="{D04E72C4-F95E-C242-B9B8-EF235908C5D9}" type="pres">
      <dgm:prSet presAssocID="{3B87FEE3-DA6C-054D-826A-FBEED82FB7FD}" presName="dummy1b" presStyleCnt="0"/>
      <dgm:spPr/>
    </dgm:pt>
    <dgm:pt modelId="{3105C621-498B-0841-9CA2-CDDFAACAC957}" type="pres">
      <dgm:prSet presAssocID="{3B87FEE3-DA6C-054D-826A-FBEED82FB7FD}" presName="wedge1Tx" presStyleLbl="node1" presStyleIdx="0" presStyleCnt="4">
        <dgm:presLayoutVars>
          <dgm:chMax val="0"/>
          <dgm:chPref val="0"/>
          <dgm:bulletEnabled val="1"/>
        </dgm:presLayoutVars>
      </dgm:prSet>
      <dgm:spPr/>
    </dgm:pt>
    <dgm:pt modelId="{E5AF9379-0E21-6E4C-84B3-7263F9DF8870}" type="pres">
      <dgm:prSet presAssocID="{3B87FEE3-DA6C-054D-826A-FBEED82FB7FD}" presName="wedge2" presStyleLbl="node1" presStyleIdx="1" presStyleCnt="4"/>
      <dgm:spPr/>
    </dgm:pt>
    <dgm:pt modelId="{8ED0AF89-89C5-AE46-93C0-ACD75709CEA7}" type="pres">
      <dgm:prSet presAssocID="{3B87FEE3-DA6C-054D-826A-FBEED82FB7FD}" presName="dummy2a" presStyleCnt="0"/>
      <dgm:spPr/>
    </dgm:pt>
    <dgm:pt modelId="{FC8CED99-A17A-234D-AAFE-7D814DA0BFD8}" type="pres">
      <dgm:prSet presAssocID="{3B87FEE3-DA6C-054D-826A-FBEED82FB7FD}" presName="dummy2b" presStyleCnt="0"/>
      <dgm:spPr/>
    </dgm:pt>
    <dgm:pt modelId="{2FD7AF56-36AB-604C-8E07-E222F1B617C3}" type="pres">
      <dgm:prSet presAssocID="{3B87FEE3-DA6C-054D-826A-FBEED82FB7FD}" presName="wedge2Tx" presStyleLbl="node1" presStyleIdx="1" presStyleCnt="4">
        <dgm:presLayoutVars>
          <dgm:chMax val="0"/>
          <dgm:chPref val="0"/>
          <dgm:bulletEnabled val="1"/>
        </dgm:presLayoutVars>
      </dgm:prSet>
      <dgm:spPr/>
    </dgm:pt>
    <dgm:pt modelId="{AFC72B7A-D79D-3E4F-A5B6-530C085F2406}" type="pres">
      <dgm:prSet presAssocID="{3B87FEE3-DA6C-054D-826A-FBEED82FB7FD}" presName="wedge3" presStyleLbl="node1" presStyleIdx="2" presStyleCnt="4"/>
      <dgm:spPr/>
    </dgm:pt>
    <dgm:pt modelId="{741C378F-807F-264A-BAC6-516923522208}" type="pres">
      <dgm:prSet presAssocID="{3B87FEE3-DA6C-054D-826A-FBEED82FB7FD}" presName="dummy3a" presStyleCnt="0"/>
      <dgm:spPr/>
    </dgm:pt>
    <dgm:pt modelId="{9F996551-9C14-4F48-96E6-B0D6673990FA}" type="pres">
      <dgm:prSet presAssocID="{3B87FEE3-DA6C-054D-826A-FBEED82FB7FD}" presName="dummy3b" presStyleCnt="0"/>
      <dgm:spPr/>
    </dgm:pt>
    <dgm:pt modelId="{8ACD75D5-9F37-8349-B502-B9ACF14D5CC0}" type="pres">
      <dgm:prSet presAssocID="{3B87FEE3-DA6C-054D-826A-FBEED82FB7FD}" presName="wedge3Tx" presStyleLbl="node1" presStyleIdx="2" presStyleCnt="4">
        <dgm:presLayoutVars>
          <dgm:chMax val="0"/>
          <dgm:chPref val="0"/>
          <dgm:bulletEnabled val="1"/>
        </dgm:presLayoutVars>
      </dgm:prSet>
      <dgm:spPr/>
    </dgm:pt>
    <dgm:pt modelId="{B6F584BE-94C5-5E4D-8508-40DC2BDB638A}" type="pres">
      <dgm:prSet presAssocID="{3B87FEE3-DA6C-054D-826A-FBEED82FB7FD}" presName="wedge4" presStyleLbl="node1" presStyleIdx="3" presStyleCnt="4"/>
      <dgm:spPr/>
    </dgm:pt>
    <dgm:pt modelId="{4A7709E1-2B57-AA40-9B41-A3B5B52AC36C}" type="pres">
      <dgm:prSet presAssocID="{3B87FEE3-DA6C-054D-826A-FBEED82FB7FD}" presName="dummy4a" presStyleCnt="0"/>
      <dgm:spPr/>
    </dgm:pt>
    <dgm:pt modelId="{C62A04A4-9C28-A948-828A-389FDD8CA355}" type="pres">
      <dgm:prSet presAssocID="{3B87FEE3-DA6C-054D-826A-FBEED82FB7FD}" presName="dummy4b" presStyleCnt="0"/>
      <dgm:spPr/>
    </dgm:pt>
    <dgm:pt modelId="{88D36FF3-11F5-074A-9452-33182AB34476}" type="pres">
      <dgm:prSet presAssocID="{3B87FEE3-DA6C-054D-826A-FBEED82FB7FD}" presName="wedge4Tx" presStyleLbl="node1" presStyleIdx="3" presStyleCnt="4">
        <dgm:presLayoutVars>
          <dgm:chMax val="0"/>
          <dgm:chPref val="0"/>
          <dgm:bulletEnabled val="1"/>
        </dgm:presLayoutVars>
      </dgm:prSet>
      <dgm:spPr/>
    </dgm:pt>
    <dgm:pt modelId="{BF145A74-F05B-7640-B82C-73B2B742719E}" type="pres">
      <dgm:prSet presAssocID="{ED48F6DF-879B-A947-9ED3-10983F9BC7E6}" presName="arrowWedge1" presStyleLbl="fgSibTrans2D1" presStyleIdx="0" presStyleCnt="4"/>
      <dgm:spPr/>
    </dgm:pt>
    <dgm:pt modelId="{36E5BB94-5AF1-DB4C-BFCA-E6BA97E99F5F}" type="pres">
      <dgm:prSet presAssocID="{540A4464-9BE7-3D41-BC5A-C598D89C6EBE}" presName="arrowWedge2" presStyleLbl="fgSibTrans2D1" presStyleIdx="1" presStyleCnt="4"/>
      <dgm:spPr/>
    </dgm:pt>
    <dgm:pt modelId="{4C1EA32C-B1DC-FB45-B045-70DC67738ECC}" type="pres">
      <dgm:prSet presAssocID="{C98B08DA-3CF4-F645-905A-B2A8AA0B35DD}" presName="arrowWedge3" presStyleLbl="fgSibTrans2D1" presStyleIdx="2" presStyleCnt="4"/>
      <dgm:spPr/>
    </dgm:pt>
    <dgm:pt modelId="{2376E0BA-4EAA-2F46-9AB7-ED5F1755A597}" type="pres">
      <dgm:prSet presAssocID="{08B36E55-9595-8D46-95ED-75F791147CDC}" presName="arrowWedge4" presStyleLbl="fgSibTrans2D1" presStyleIdx="3" presStyleCnt="4"/>
      <dgm:spPr/>
    </dgm:pt>
  </dgm:ptLst>
  <dgm:cxnLst>
    <dgm:cxn modelId="{E7016815-C683-854E-9215-543F059CA0FA}" type="presOf" srcId="{4F3D0940-AED0-1648-89AE-A18105AD674D}" destId="{E5AF9379-0E21-6E4C-84B3-7263F9DF8870}" srcOrd="0" destOrd="0" presId="urn:microsoft.com/office/officeart/2005/8/layout/cycle8"/>
    <dgm:cxn modelId="{F408A835-99D2-B54B-9BDF-A2852A8F1A47}" srcId="{3B87FEE3-DA6C-054D-826A-FBEED82FB7FD}" destId="{28BB216E-72F5-B44D-A80A-DF8D727A1ACB}" srcOrd="0" destOrd="0" parTransId="{9FEFF288-8661-EE4C-9B12-A76C38E2001C}" sibTransId="{ED48F6DF-879B-A947-9ED3-10983F9BC7E6}"/>
    <dgm:cxn modelId="{006FCF50-4637-3441-9607-AB50A49ED795}" type="presOf" srcId="{28BB216E-72F5-B44D-A80A-DF8D727A1ACB}" destId="{85F3BF72-3B1E-B444-83DF-8DFFBA67A186}" srcOrd="0" destOrd="0" presId="urn:microsoft.com/office/officeart/2005/8/layout/cycle8"/>
    <dgm:cxn modelId="{43267260-5114-E349-9C61-1933DCD265AE}" type="presOf" srcId="{9CD70231-C869-EF4D-AD58-6F29D5B009E4}" destId="{8ACD75D5-9F37-8349-B502-B9ACF14D5CC0}" srcOrd="1" destOrd="0" presId="urn:microsoft.com/office/officeart/2005/8/layout/cycle8"/>
    <dgm:cxn modelId="{A5950E69-15B1-4846-8421-4876B5312CE2}" type="presOf" srcId="{9CD70231-C869-EF4D-AD58-6F29D5B009E4}" destId="{AFC72B7A-D79D-3E4F-A5B6-530C085F2406}" srcOrd="0" destOrd="0" presId="urn:microsoft.com/office/officeart/2005/8/layout/cycle8"/>
    <dgm:cxn modelId="{233A6792-46CF-D345-980D-85B2964850CF}" srcId="{3B87FEE3-DA6C-054D-826A-FBEED82FB7FD}" destId="{8E723D6D-9543-3540-AB95-86BCFF7B3553}" srcOrd="3" destOrd="0" parTransId="{4FDFE4B6-B1FE-2E4D-950C-FCDA0D417F95}" sibTransId="{08B36E55-9595-8D46-95ED-75F791147CDC}"/>
    <dgm:cxn modelId="{978C83A3-41B8-B049-9BFE-5EE20D4FC258}" type="presOf" srcId="{8E723D6D-9543-3540-AB95-86BCFF7B3553}" destId="{B6F584BE-94C5-5E4D-8508-40DC2BDB638A}" srcOrd="0" destOrd="0" presId="urn:microsoft.com/office/officeart/2005/8/layout/cycle8"/>
    <dgm:cxn modelId="{FBBB39A7-9944-6A44-890F-0EB00C82D5FB}" type="presOf" srcId="{8E723D6D-9543-3540-AB95-86BCFF7B3553}" destId="{88D36FF3-11F5-074A-9452-33182AB34476}" srcOrd="1" destOrd="0" presId="urn:microsoft.com/office/officeart/2005/8/layout/cycle8"/>
    <dgm:cxn modelId="{F77D56AC-9099-9244-BBC4-EAB6846286C3}" srcId="{3B87FEE3-DA6C-054D-826A-FBEED82FB7FD}" destId="{4F3D0940-AED0-1648-89AE-A18105AD674D}" srcOrd="1" destOrd="0" parTransId="{085495AB-E746-3646-9A62-5BC62D13BE1F}" sibTransId="{540A4464-9BE7-3D41-BC5A-C598D89C6EBE}"/>
    <dgm:cxn modelId="{956E07CE-3002-474B-9B24-0597103D032D}" srcId="{3B87FEE3-DA6C-054D-826A-FBEED82FB7FD}" destId="{9CD70231-C869-EF4D-AD58-6F29D5B009E4}" srcOrd="2" destOrd="0" parTransId="{27AC74C3-203D-CC44-A6BE-E5227458D95A}" sibTransId="{C98B08DA-3CF4-F645-905A-B2A8AA0B35DD}"/>
    <dgm:cxn modelId="{280B9ACE-3ECB-2D4E-97ED-E6555D0B173C}" type="presOf" srcId="{4F3D0940-AED0-1648-89AE-A18105AD674D}" destId="{2FD7AF56-36AB-604C-8E07-E222F1B617C3}" srcOrd="1" destOrd="0" presId="urn:microsoft.com/office/officeart/2005/8/layout/cycle8"/>
    <dgm:cxn modelId="{8B0D5BD7-641D-F947-A5D2-B1506B0C6081}" type="presOf" srcId="{3B87FEE3-DA6C-054D-826A-FBEED82FB7FD}" destId="{9577E197-BAD1-1246-B90F-6CF0E69E5A7A}" srcOrd="0" destOrd="0" presId="urn:microsoft.com/office/officeart/2005/8/layout/cycle8"/>
    <dgm:cxn modelId="{D4E724EE-4E31-2D47-BE4C-9618B928EC21}" type="presOf" srcId="{28BB216E-72F5-B44D-A80A-DF8D727A1ACB}" destId="{3105C621-498B-0841-9CA2-CDDFAACAC957}" srcOrd="1" destOrd="0" presId="urn:microsoft.com/office/officeart/2005/8/layout/cycle8"/>
    <dgm:cxn modelId="{A6ECCA3D-8B68-7347-95B5-AC9225C3F7DD}" type="presParOf" srcId="{9577E197-BAD1-1246-B90F-6CF0E69E5A7A}" destId="{85F3BF72-3B1E-B444-83DF-8DFFBA67A186}" srcOrd="0" destOrd="0" presId="urn:microsoft.com/office/officeart/2005/8/layout/cycle8"/>
    <dgm:cxn modelId="{977B13BF-3104-5C4E-8C1F-E0E2DFA7CE4B}" type="presParOf" srcId="{9577E197-BAD1-1246-B90F-6CF0E69E5A7A}" destId="{EC108C85-D3FD-FD49-8029-7E2C3E9670EE}" srcOrd="1" destOrd="0" presId="urn:microsoft.com/office/officeart/2005/8/layout/cycle8"/>
    <dgm:cxn modelId="{9E1E06A9-E4C6-FE41-86D4-8DFA0D0A6FAA}" type="presParOf" srcId="{9577E197-BAD1-1246-B90F-6CF0E69E5A7A}" destId="{D04E72C4-F95E-C242-B9B8-EF235908C5D9}" srcOrd="2" destOrd="0" presId="urn:microsoft.com/office/officeart/2005/8/layout/cycle8"/>
    <dgm:cxn modelId="{C9C3377E-7ACA-644A-A5E9-EE8B2148B5A1}" type="presParOf" srcId="{9577E197-BAD1-1246-B90F-6CF0E69E5A7A}" destId="{3105C621-498B-0841-9CA2-CDDFAACAC957}" srcOrd="3" destOrd="0" presId="urn:microsoft.com/office/officeart/2005/8/layout/cycle8"/>
    <dgm:cxn modelId="{E664697F-E99A-D24D-A956-4799D95BAB8C}" type="presParOf" srcId="{9577E197-BAD1-1246-B90F-6CF0E69E5A7A}" destId="{E5AF9379-0E21-6E4C-84B3-7263F9DF8870}" srcOrd="4" destOrd="0" presId="urn:microsoft.com/office/officeart/2005/8/layout/cycle8"/>
    <dgm:cxn modelId="{D1B9CD36-B3C3-A64F-B040-A7DD272AD0AC}" type="presParOf" srcId="{9577E197-BAD1-1246-B90F-6CF0E69E5A7A}" destId="{8ED0AF89-89C5-AE46-93C0-ACD75709CEA7}" srcOrd="5" destOrd="0" presId="urn:microsoft.com/office/officeart/2005/8/layout/cycle8"/>
    <dgm:cxn modelId="{D3433BAB-B3BD-C14C-9D05-AF36FE016FE4}" type="presParOf" srcId="{9577E197-BAD1-1246-B90F-6CF0E69E5A7A}" destId="{FC8CED99-A17A-234D-AAFE-7D814DA0BFD8}" srcOrd="6" destOrd="0" presId="urn:microsoft.com/office/officeart/2005/8/layout/cycle8"/>
    <dgm:cxn modelId="{71694D93-BEA5-644C-84F6-01CC381F149D}" type="presParOf" srcId="{9577E197-BAD1-1246-B90F-6CF0E69E5A7A}" destId="{2FD7AF56-36AB-604C-8E07-E222F1B617C3}" srcOrd="7" destOrd="0" presId="urn:microsoft.com/office/officeart/2005/8/layout/cycle8"/>
    <dgm:cxn modelId="{ECDD7843-45F1-4E45-892A-FEBB69F4968D}" type="presParOf" srcId="{9577E197-BAD1-1246-B90F-6CF0E69E5A7A}" destId="{AFC72B7A-D79D-3E4F-A5B6-530C085F2406}" srcOrd="8" destOrd="0" presId="urn:microsoft.com/office/officeart/2005/8/layout/cycle8"/>
    <dgm:cxn modelId="{C094FDC5-8CF3-B64F-8A35-1A1FE3F6032C}" type="presParOf" srcId="{9577E197-BAD1-1246-B90F-6CF0E69E5A7A}" destId="{741C378F-807F-264A-BAC6-516923522208}" srcOrd="9" destOrd="0" presId="urn:microsoft.com/office/officeart/2005/8/layout/cycle8"/>
    <dgm:cxn modelId="{BA58C42E-8B43-DF44-B996-12CF30DBA447}" type="presParOf" srcId="{9577E197-BAD1-1246-B90F-6CF0E69E5A7A}" destId="{9F996551-9C14-4F48-96E6-B0D6673990FA}" srcOrd="10" destOrd="0" presId="urn:microsoft.com/office/officeart/2005/8/layout/cycle8"/>
    <dgm:cxn modelId="{1E5FF3B6-E6C2-654D-8EAD-DBE6A5538268}" type="presParOf" srcId="{9577E197-BAD1-1246-B90F-6CF0E69E5A7A}" destId="{8ACD75D5-9F37-8349-B502-B9ACF14D5CC0}" srcOrd="11" destOrd="0" presId="urn:microsoft.com/office/officeart/2005/8/layout/cycle8"/>
    <dgm:cxn modelId="{1E7F1921-763D-D44B-88E5-67F0B45C51CE}" type="presParOf" srcId="{9577E197-BAD1-1246-B90F-6CF0E69E5A7A}" destId="{B6F584BE-94C5-5E4D-8508-40DC2BDB638A}" srcOrd="12" destOrd="0" presId="urn:microsoft.com/office/officeart/2005/8/layout/cycle8"/>
    <dgm:cxn modelId="{980601CB-1C0F-3047-8FD7-6134F95061E5}" type="presParOf" srcId="{9577E197-BAD1-1246-B90F-6CF0E69E5A7A}" destId="{4A7709E1-2B57-AA40-9B41-A3B5B52AC36C}" srcOrd="13" destOrd="0" presId="urn:microsoft.com/office/officeart/2005/8/layout/cycle8"/>
    <dgm:cxn modelId="{85290C34-3FEA-3640-905A-326B0D31E068}" type="presParOf" srcId="{9577E197-BAD1-1246-B90F-6CF0E69E5A7A}" destId="{C62A04A4-9C28-A948-828A-389FDD8CA355}" srcOrd="14" destOrd="0" presId="urn:microsoft.com/office/officeart/2005/8/layout/cycle8"/>
    <dgm:cxn modelId="{754A22C2-1D60-724F-90EC-102FEFCAF91C}" type="presParOf" srcId="{9577E197-BAD1-1246-B90F-6CF0E69E5A7A}" destId="{88D36FF3-11F5-074A-9452-33182AB34476}" srcOrd="15" destOrd="0" presId="urn:microsoft.com/office/officeart/2005/8/layout/cycle8"/>
    <dgm:cxn modelId="{CB450974-69F1-D045-AD6B-5AAA424FEF09}" type="presParOf" srcId="{9577E197-BAD1-1246-B90F-6CF0E69E5A7A}" destId="{BF145A74-F05B-7640-B82C-73B2B742719E}" srcOrd="16" destOrd="0" presId="urn:microsoft.com/office/officeart/2005/8/layout/cycle8"/>
    <dgm:cxn modelId="{9E53BF1F-F00C-124A-B458-B96A3D519335}" type="presParOf" srcId="{9577E197-BAD1-1246-B90F-6CF0E69E5A7A}" destId="{36E5BB94-5AF1-DB4C-BFCA-E6BA97E99F5F}" srcOrd="17" destOrd="0" presId="urn:microsoft.com/office/officeart/2005/8/layout/cycle8"/>
    <dgm:cxn modelId="{2F41C778-22E3-6A40-8D0B-934845A04D5C}" type="presParOf" srcId="{9577E197-BAD1-1246-B90F-6CF0E69E5A7A}" destId="{4C1EA32C-B1DC-FB45-B045-70DC67738ECC}" srcOrd="18" destOrd="0" presId="urn:microsoft.com/office/officeart/2005/8/layout/cycle8"/>
    <dgm:cxn modelId="{4AC45494-871C-3F49-A765-DE24BCA73691}" type="presParOf" srcId="{9577E197-BAD1-1246-B90F-6CF0E69E5A7A}" destId="{2376E0BA-4EAA-2F46-9AB7-ED5F1755A597}" srcOrd="19"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F3BF72-3B1E-B444-83DF-8DFFBA67A186}">
      <dsp:nvSpPr>
        <dsp:cNvPr id="0" name=""/>
        <dsp:cNvSpPr/>
      </dsp:nvSpPr>
      <dsp:spPr>
        <a:xfrm>
          <a:off x="541369" y="189021"/>
          <a:ext cx="2638819" cy="2638819"/>
        </a:xfrm>
        <a:prstGeom prst="pie">
          <a:avLst>
            <a:gd name="adj1" fmla="val 16200000"/>
            <a:gd name="adj2" fmla="val 0"/>
          </a:avLst>
        </a:prstGeom>
        <a:solidFill>
          <a:schemeClr val="accent3">
            <a:lumMod val="20000"/>
            <a:lumOff val="80000"/>
          </a:schemeClr>
        </a:soli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rtl="0">
            <a:lnSpc>
              <a:spcPct val="90000"/>
            </a:lnSpc>
            <a:spcBef>
              <a:spcPct val="0"/>
            </a:spcBef>
            <a:spcAft>
              <a:spcPct val="35000"/>
            </a:spcAft>
            <a:buNone/>
          </a:pPr>
          <a:r>
            <a:rPr lang="en-US" sz="1000" b="0" i="0" kern="1200" baseline="0" dirty="0">
              <a:solidFill>
                <a:schemeClr val="tx2">
                  <a:lumMod val="60000"/>
                  <a:lumOff val="40000"/>
                </a:schemeClr>
              </a:solidFill>
            </a:rPr>
            <a:t>Import, Pre-process &amp;</a:t>
          </a:r>
        </a:p>
        <a:p>
          <a:pPr marL="0" lvl="0" indent="0" algn="ctr" defTabSz="444500" rtl="0">
            <a:lnSpc>
              <a:spcPct val="90000"/>
            </a:lnSpc>
            <a:spcBef>
              <a:spcPct val="0"/>
            </a:spcBef>
            <a:spcAft>
              <a:spcPct val="35000"/>
            </a:spcAft>
            <a:buNone/>
          </a:pPr>
          <a:r>
            <a:rPr lang="en-US" sz="1000" b="0" i="0" kern="1200" baseline="0" dirty="0">
              <a:solidFill>
                <a:schemeClr val="tx2">
                  <a:lumMod val="60000"/>
                  <a:lumOff val="40000"/>
                </a:schemeClr>
              </a:solidFill>
            </a:rPr>
            <a:t>Visualize data</a:t>
          </a:r>
          <a:endParaRPr lang="en-US" sz="1000" kern="1200" baseline="0" dirty="0">
            <a:solidFill>
              <a:schemeClr val="tx2">
                <a:lumMod val="60000"/>
                <a:lumOff val="40000"/>
              </a:schemeClr>
            </a:solidFill>
          </a:endParaRPr>
        </a:p>
      </dsp:txBody>
      <dsp:txXfrm>
        <a:off x="1942142" y="735948"/>
        <a:ext cx="973850" cy="722533"/>
      </dsp:txXfrm>
    </dsp:sp>
    <dsp:sp modelId="{E5AF9379-0E21-6E4C-84B3-7263F9DF8870}">
      <dsp:nvSpPr>
        <dsp:cNvPr id="0" name=""/>
        <dsp:cNvSpPr/>
      </dsp:nvSpPr>
      <dsp:spPr>
        <a:xfrm>
          <a:off x="541369" y="277610"/>
          <a:ext cx="2638819" cy="2638819"/>
        </a:xfrm>
        <a:prstGeom prst="pie">
          <a:avLst>
            <a:gd name="adj1" fmla="val 0"/>
            <a:gd name="adj2" fmla="val 5400000"/>
          </a:avLst>
        </a:prstGeom>
        <a:solidFill>
          <a:srgbClr val="32BEBD"/>
        </a:soli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rtl="0">
            <a:lnSpc>
              <a:spcPct val="90000"/>
            </a:lnSpc>
            <a:spcBef>
              <a:spcPct val="0"/>
            </a:spcBef>
            <a:spcAft>
              <a:spcPct val="35000"/>
            </a:spcAft>
            <a:buNone/>
          </a:pPr>
          <a:r>
            <a:rPr lang="en-US" sz="1000" kern="1200" baseline="0" dirty="0"/>
            <a:t>Investigate &amp; Assess Relationships</a:t>
          </a:r>
        </a:p>
      </dsp:txBody>
      <dsp:txXfrm>
        <a:off x="1942142" y="1646969"/>
        <a:ext cx="973850" cy="722533"/>
      </dsp:txXfrm>
    </dsp:sp>
    <dsp:sp modelId="{AFC72B7A-D79D-3E4F-A5B6-530C085F2406}">
      <dsp:nvSpPr>
        <dsp:cNvPr id="0" name=""/>
        <dsp:cNvSpPr/>
      </dsp:nvSpPr>
      <dsp:spPr>
        <a:xfrm>
          <a:off x="452780" y="277610"/>
          <a:ext cx="2638819" cy="2638819"/>
        </a:xfrm>
        <a:prstGeom prst="pie">
          <a:avLst>
            <a:gd name="adj1" fmla="val 5400000"/>
            <a:gd name="adj2" fmla="val 10800000"/>
          </a:avLst>
        </a:prstGeom>
        <a:solidFill>
          <a:schemeClr val="accent3">
            <a:lumMod val="20000"/>
            <a:lumOff val="80000"/>
          </a:schemeClr>
        </a:soli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rtl="0">
            <a:lnSpc>
              <a:spcPct val="90000"/>
            </a:lnSpc>
            <a:spcBef>
              <a:spcPct val="0"/>
            </a:spcBef>
            <a:spcAft>
              <a:spcPct val="35000"/>
            </a:spcAft>
            <a:buNone/>
          </a:pPr>
          <a:r>
            <a:rPr lang="en-US" sz="1000" kern="1200" baseline="0" dirty="0">
              <a:solidFill>
                <a:schemeClr val="tx2">
                  <a:lumMod val="60000"/>
                  <a:lumOff val="40000"/>
                </a:schemeClr>
              </a:solidFill>
            </a:rPr>
            <a:t>Train, Test/Evaluate &amp; Optimize models</a:t>
          </a:r>
        </a:p>
      </dsp:txBody>
      <dsp:txXfrm>
        <a:off x="716976" y="1646969"/>
        <a:ext cx="973850" cy="722533"/>
      </dsp:txXfrm>
    </dsp:sp>
    <dsp:sp modelId="{B6F584BE-94C5-5E4D-8508-40DC2BDB638A}">
      <dsp:nvSpPr>
        <dsp:cNvPr id="0" name=""/>
        <dsp:cNvSpPr/>
      </dsp:nvSpPr>
      <dsp:spPr>
        <a:xfrm>
          <a:off x="452780" y="189021"/>
          <a:ext cx="2638819" cy="2638819"/>
        </a:xfrm>
        <a:prstGeom prst="pie">
          <a:avLst>
            <a:gd name="adj1" fmla="val 10800000"/>
            <a:gd name="adj2" fmla="val 16200000"/>
          </a:avLst>
        </a:prstGeom>
        <a:solidFill>
          <a:srgbClr val="32BEBD"/>
        </a:soli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rtl="0">
            <a:lnSpc>
              <a:spcPct val="90000"/>
            </a:lnSpc>
            <a:spcBef>
              <a:spcPct val="0"/>
            </a:spcBef>
            <a:spcAft>
              <a:spcPct val="35000"/>
            </a:spcAft>
            <a:buNone/>
          </a:pPr>
          <a:r>
            <a:rPr lang="en-US" sz="1000" kern="1200" baseline="0" dirty="0"/>
            <a:t>Discover insights &amp; predictive analysis </a:t>
          </a:r>
        </a:p>
      </dsp:txBody>
      <dsp:txXfrm>
        <a:off x="716976" y="735948"/>
        <a:ext cx="973850" cy="722533"/>
      </dsp:txXfrm>
    </dsp:sp>
    <dsp:sp modelId="{BF145A74-F05B-7640-B82C-73B2B742719E}">
      <dsp:nvSpPr>
        <dsp:cNvPr id="0" name=""/>
        <dsp:cNvSpPr/>
      </dsp:nvSpPr>
      <dsp:spPr>
        <a:xfrm>
          <a:off x="378013" y="25666"/>
          <a:ext cx="2965530" cy="2965530"/>
        </a:xfrm>
        <a:prstGeom prst="circularArrow">
          <a:avLst>
            <a:gd name="adj1" fmla="val 5085"/>
            <a:gd name="adj2" fmla="val 327528"/>
            <a:gd name="adj3" fmla="val 21272472"/>
            <a:gd name="adj4" fmla="val 16200000"/>
            <a:gd name="adj5" fmla="val 5932"/>
          </a:avLst>
        </a:prstGeom>
        <a:solidFill>
          <a:schemeClr val="accent1">
            <a:shade val="90000"/>
            <a:hueOff val="0"/>
            <a:satOff val="0"/>
            <a:lumOff val="0"/>
            <a:alphaOff val="0"/>
          </a:schemeClr>
        </a:solidFill>
        <a:ln>
          <a:noFill/>
        </a:ln>
        <a:effectLst>
          <a:outerShdw blurRad="38100" dist="25400" dir="5400000" rotWithShape="0">
            <a:srgbClr val="000000">
              <a:alpha val="35000"/>
            </a:srgbClr>
          </a:outerShdw>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36E5BB94-5AF1-DB4C-BFCA-E6BA97E99F5F}">
      <dsp:nvSpPr>
        <dsp:cNvPr id="0" name=""/>
        <dsp:cNvSpPr/>
      </dsp:nvSpPr>
      <dsp:spPr>
        <a:xfrm>
          <a:off x="378013" y="114255"/>
          <a:ext cx="2965530" cy="2965530"/>
        </a:xfrm>
        <a:prstGeom prst="circularArrow">
          <a:avLst>
            <a:gd name="adj1" fmla="val 5085"/>
            <a:gd name="adj2" fmla="val 327528"/>
            <a:gd name="adj3" fmla="val 5072472"/>
            <a:gd name="adj4" fmla="val 0"/>
            <a:gd name="adj5" fmla="val 5932"/>
          </a:avLst>
        </a:prstGeom>
        <a:solidFill>
          <a:schemeClr val="accent1">
            <a:shade val="90000"/>
            <a:hueOff val="150622"/>
            <a:satOff val="-7930"/>
            <a:lumOff val="9530"/>
            <a:alphaOff val="0"/>
          </a:schemeClr>
        </a:solidFill>
        <a:ln>
          <a:noFill/>
        </a:ln>
        <a:effectLst>
          <a:outerShdw blurRad="38100" dist="25400" dir="5400000" rotWithShape="0">
            <a:srgbClr val="000000">
              <a:alpha val="35000"/>
            </a:srgbClr>
          </a:outerShdw>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4C1EA32C-B1DC-FB45-B045-70DC67738ECC}">
      <dsp:nvSpPr>
        <dsp:cNvPr id="0" name=""/>
        <dsp:cNvSpPr/>
      </dsp:nvSpPr>
      <dsp:spPr>
        <a:xfrm>
          <a:off x="289424" y="114255"/>
          <a:ext cx="2965530" cy="2965530"/>
        </a:xfrm>
        <a:prstGeom prst="circularArrow">
          <a:avLst>
            <a:gd name="adj1" fmla="val 5085"/>
            <a:gd name="adj2" fmla="val 327528"/>
            <a:gd name="adj3" fmla="val 10472472"/>
            <a:gd name="adj4" fmla="val 5400000"/>
            <a:gd name="adj5" fmla="val 5932"/>
          </a:avLst>
        </a:prstGeom>
        <a:solidFill>
          <a:schemeClr val="accent1">
            <a:shade val="90000"/>
            <a:hueOff val="301244"/>
            <a:satOff val="-15859"/>
            <a:lumOff val="19061"/>
            <a:alphaOff val="0"/>
          </a:schemeClr>
        </a:solidFill>
        <a:ln>
          <a:noFill/>
        </a:ln>
        <a:effectLst>
          <a:outerShdw blurRad="38100" dist="25400" dir="5400000" rotWithShape="0">
            <a:srgbClr val="000000">
              <a:alpha val="35000"/>
            </a:srgbClr>
          </a:outerShdw>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2376E0BA-4EAA-2F46-9AB7-ED5F1755A597}">
      <dsp:nvSpPr>
        <dsp:cNvPr id="0" name=""/>
        <dsp:cNvSpPr/>
      </dsp:nvSpPr>
      <dsp:spPr>
        <a:xfrm>
          <a:off x="289424" y="25666"/>
          <a:ext cx="2965530" cy="2965530"/>
        </a:xfrm>
        <a:prstGeom prst="circularArrow">
          <a:avLst>
            <a:gd name="adj1" fmla="val 5085"/>
            <a:gd name="adj2" fmla="val 327528"/>
            <a:gd name="adj3" fmla="val 15872472"/>
            <a:gd name="adj4" fmla="val 10800000"/>
            <a:gd name="adj5" fmla="val 5932"/>
          </a:avLst>
        </a:prstGeom>
        <a:solidFill>
          <a:schemeClr val="accent1">
            <a:shade val="90000"/>
            <a:hueOff val="451866"/>
            <a:satOff val="-23789"/>
            <a:lumOff val="28591"/>
            <a:alphaOff val="0"/>
          </a:schemeClr>
        </a:solidFill>
        <a:ln>
          <a:noFill/>
        </a:ln>
        <a:effectLst>
          <a:outerShdw blurRad="38100" dist="25400" dir="5400000" rotWithShape="0">
            <a:srgbClr val="000000">
              <a:alpha val="35000"/>
            </a:srgbClr>
          </a:outerShdw>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
        <p:cNvGrpSpPr/>
        <p:nvPr/>
      </p:nvGrpSpPr>
      <p:grpSpPr>
        <a:xfrm>
          <a:off x="0" y="0"/>
          <a:ext cx="0" cy="0"/>
          <a:chOff x="0" y="0"/>
          <a:chExt cx="0" cy="0"/>
        </a:xfrm>
      </p:grpSpPr>
      <p:sp>
        <p:nvSpPr>
          <p:cNvPr id="26" name="Google Shape;26;g51e6bdc3d4_0_10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 name="Google Shape;27;g51e6bdc3d4_0_10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51e6bdc3d4_0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51e6bdc3d4_0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51e6bdc3d4_0_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51e6bdc3d4_0_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51e6bdc3d4_0_10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51e6bdc3d4_0_1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51e6bdc3d4_0_1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51e6bdc3d4_0_1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Ross to take stab at this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520086769b_3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520086769b_3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1e6bdc3d4_0_10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1e6bdc3d4_0_10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527194c433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527194c433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51e6bdc3d4_0_10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51e6bdc3d4_0_10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527194c43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527194c433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520086769b_4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520086769b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Google Shape;32;g520086769b_3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 name="Google Shape;33;g520086769b_3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527194c433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527194c433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527194c433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527194c433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527194c433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527194c433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520086769b_3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520086769b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520086769b_3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520086769b_3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520086769b_3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520086769b_3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51e6bdc63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51e6bdc63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520086769b_3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520086769b_3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6483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1e6bdc3d4_0_1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1e6bdc3d4_0_1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51e6bdc3d4_0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51e6bdc3d4_0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70619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1" y="0"/>
            <a:ext cx="9135879" cy="5143500"/>
          </a:xfrm>
          <a:prstGeom prst="rect">
            <a:avLst/>
          </a:prstGeom>
        </p:spPr>
      </p:pic>
      <p:sp>
        <p:nvSpPr>
          <p:cNvPr id="16" name="Subtitle 2"/>
          <p:cNvSpPr>
            <a:spLocks noGrp="1"/>
          </p:cNvSpPr>
          <p:nvPr>
            <p:ph type="subTitle" idx="1" hasCustomPrompt="1"/>
          </p:nvPr>
        </p:nvSpPr>
        <p:spPr>
          <a:xfrm>
            <a:off x="469497" y="3856737"/>
            <a:ext cx="8296421" cy="288131"/>
          </a:xfrm>
          <a:prstGeom prst="rect">
            <a:avLst/>
          </a:prstGeom>
        </p:spPr>
        <p:txBody>
          <a:bodyPr lIns="91420" tIns="45710" rIns="91420" bIns="45710" anchor="b" anchorCtr="0">
            <a:noAutofit/>
          </a:bodyPr>
          <a:lstStyle>
            <a:lvl1pPr marL="0" indent="0" algn="l">
              <a:buNone/>
              <a:defRPr sz="1800" b="0" i="0">
                <a:solidFill>
                  <a:schemeClr val="bg1">
                    <a:lumMod val="75000"/>
                  </a:schemeClr>
                </a:solidFill>
                <a:latin typeface="+mn-lt"/>
                <a:cs typeface="CiscoSansTT ExtraLight"/>
              </a:defRPr>
            </a:lvl1pPr>
            <a:lvl2pPr marL="342848" indent="0" algn="ctr">
              <a:buNone/>
              <a:defRPr>
                <a:solidFill>
                  <a:schemeClr val="tx1">
                    <a:tint val="75000"/>
                  </a:schemeClr>
                </a:solidFill>
              </a:defRPr>
            </a:lvl2pPr>
            <a:lvl3pPr marL="685703" indent="0" algn="ctr">
              <a:buNone/>
              <a:defRPr>
                <a:solidFill>
                  <a:schemeClr val="tx1">
                    <a:tint val="75000"/>
                  </a:schemeClr>
                </a:solidFill>
              </a:defRPr>
            </a:lvl3pPr>
            <a:lvl4pPr marL="1028553" indent="0" algn="ctr">
              <a:buNone/>
              <a:defRPr>
                <a:solidFill>
                  <a:schemeClr val="tx1">
                    <a:tint val="75000"/>
                  </a:schemeClr>
                </a:solidFill>
              </a:defRPr>
            </a:lvl4pPr>
            <a:lvl5pPr marL="1371407" indent="0" algn="ctr">
              <a:buNone/>
              <a:defRPr>
                <a:solidFill>
                  <a:schemeClr val="tx1">
                    <a:tint val="75000"/>
                  </a:schemeClr>
                </a:solidFill>
              </a:defRPr>
            </a:lvl5pPr>
            <a:lvl6pPr marL="1714254" indent="0" algn="ctr">
              <a:buNone/>
              <a:defRPr>
                <a:solidFill>
                  <a:schemeClr val="tx1">
                    <a:tint val="75000"/>
                  </a:schemeClr>
                </a:solidFill>
              </a:defRPr>
            </a:lvl6pPr>
            <a:lvl7pPr marL="2057110" indent="0" algn="ctr">
              <a:buNone/>
              <a:defRPr>
                <a:solidFill>
                  <a:schemeClr val="tx1">
                    <a:tint val="75000"/>
                  </a:schemeClr>
                </a:solidFill>
              </a:defRPr>
            </a:lvl7pPr>
            <a:lvl8pPr marL="2399960" indent="0" algn="ctr">
              <a:buNone/>
              <a:defRPr>
                <a:solidFill>
                  <a:schemeClr val="tx1">
                    <a:tint val="75000"/>
                  </a:schemeClr>
                </a:solidFill>
              </a:defRPr>
            </a:lvl8pPr>
            <a:lvl9pPr marL="2742814"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469497" y="4072670"/>
            <a:ext cx="8296421" cy="288131"/>
          </a:xfrm>
          <a:prstGeom prst="rect">
            <a:avLst/>
          </a:prstGeom>
        </p:spPr>
        <p:txBody>
          <a:bodyPr lIns="91420" tIns="45710" rIns="91420" bIns="45710"/>
          <a:lstStyle>
            <a:lvl1pPr marL="0" indent="0" algn="l">
              <a:buFontTx/>
              <a:buNone/>
              <a:defRPr lang="en-US" sz="1800" b="0" i="0" kern="1200" dirty="0" smtClean="0">
                <a:solidFill>
                  <a:schemeClr val="bg1">
                    <a:lumMod val="75000"/>
                  </a:schemeClr>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469497" y="4348763"/>
            <a:ext cx="8296421" cy="288131"/>
          </a:xfrm>
          <a:prstGeom prst="rect">
            <a:avLst/>
          </a:prstGeom>
        </p:spPr>
        <p:txBody>
          <a:bodyPr lIns="91420" tIns="45710" rIns="91420" bIns="45710"/>
          <a:lstStyle>
            <a:lvl1pPr marL="0" indent="0" algn="l">
              <a:buFontTx/>
              <a:buNone/>
              <a:defRPr lang="en-US" sz="1800" b="0" i="0" kern="1200" dirty="0" smtClean="0">
                <a:solidFill>
                  <a:schemeClr val="bg1">
                    <a:lumMod val="75000"/>
                  </a:schemeClr>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463293" y="3043654"/>
            <a:ext cx="8302625" cy="299001"/>
          </a:xfrm>
          <a:prstGeom prst="rect">
            <a:avLst/>
          </a:prstGeom>
        </p:spPr>
        <p:txBody>
          <a:bodyPr lIns="91420" tIns="45710" rIns="91420" bIns="45710"/>
          <a:lstStyle>
            <a:lvl1pPr marL="0" indent="0">
              <a:buFont typeface="Arial" panose="020B0604020202020204" pitchFamily="34" charset="0"/>
              <a:buNone/>
              <a:defRPr sz="2200" b="0" i="0" baseline="0">
                <a:solidFill>
                  <a:schemeClr val="bg1">
                    <a:lumMod val="75000"/>
                  </a:schemeClr>
                </a:solidFill>
                <a:latin typeface="+mj-lt"/>
                <a:cs typeface="CiscoSansTT ExtraLight"/>
              </a:defRPr>
            </a:lvl1pPr>
            <a:lvl2pPr marL="304774" indent="0">
              <a:buNone/>
              <a:defRPr/>
            </a:lvl2pPr>
            <a:lvl3pPr marL="427391" indent="0">
              <a:buNone/>
              <a:defRPr/>
            </a:lvl3pPr>
            <a:lvl4pPr marL="516681" indent="0">
              <a:buNone/>
              <a:defRPr/>
            </a:lvl4pPr>
            <a:lvl5pPr marL="601206" indent="0">
              <a:buNone/>
              <a:defRPr/>
            </a:lvl5pPr>
          </a:lstStyle>
          <a:p>
            <a:pPr lvl="0"/>
            <a:r>
              <a:rPr lang="en-GB" dirty="0"/>
              <a:t>Subtitle Goes Here</a:t>
            </a:r>
          </a:p>
        </p:txBody>
      </p:sp>
      <p:sp>
        <p:nvSpPr>
          <p:cNvPr id="20" name="Title 1"/>
          <p:cNvSpPr>
            <a:spLocks noGrp="1"/>
          </p:cNvSpPr>
          <p:nvPr>
            <p:ph type="ctrTitle" hasCustomPrompt="1"/>
          </p:nvPr>
        </p:nvSpPr>
        <p:spPr>
          <a:xfrm>
            <a:off x="425765" y="2472167"/>
            <a:ext cx="3828735"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1">
                    <a:lumMod val="75000"/>
                  </a:schemeClr>
                </a:solidFill>
                <a:latin typeface="+mj-lt"/>
                <a:cs typeface="CiscoSansTT ExtraLight"/>
              </a:defRPr>
            </a:lvl1pPr>
          </a:lstStyle>
          <a:p>
            <a:r>
              <a:rPr lang="en-GB" dirty="0"/>
              <a:t>Presentation Title Goes Here</a:t>
            </a:r>
            <a:endParaRPr lang="en-US" dirty="0"/>
          </a:p>
        </p:txBody>
      </p:sp>
      <p:sp>
        <p:nvSpPr>
          <p:cNvPr id="6" name="Freeform 6"/>
          <p:cNvSpPr>
            <a:spLocks noChangeAspect="1" noEditPoints="1"/>
          </p:cNvSpPr>
          <p:nvPr userDrawn="1"/>
        </p:nvSpPr>
        <p:spPr bwMode="auto">
          <a:xfrm>
            <a:off x="469496" y="391309"/>
            <a:ext cx="795528" cy="422625"/>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lumMod val="75000"/>
                </a:schemeClr>
              </a:solidFill>
            </a:endParaRPr>
          </a:p>
        </p:txBody>
      </p:sp>
    </p:spTree>
    <p:extLst>
      <p:ext uri="{BB962C8B-B14F-4D97-AF65-F5344CB8AC3E}">
        <p14:creationId xmlns:p14="http://schemas.microsoft.com/office/powerpoint/2010/main" val="4130160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dirty="0"/>
              <a:t>Click icon to add picture</a:t>
            </a:r>
          </a:p>
        </p:txBody>
      </p:sp>
    </p:spTree>
    <p:extLst>
      <p:ext uri="{BB962C8B-B14F-4D97-AF65-F5344CB8AC3E}">
        <p14:creationId xmlns:p14="http://schemas.microsoft.com/office/powerpoint/2010/main" val="2692103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Full bleed photo">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1" y="0"/>
            <a:ext cx="90932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mj-lt"/>
            </a:endParaRPr>
          </a:p>
        </p:txBody>
      </p:sp>
      <p:sp>
        <p:nvSpPr>
          <p:cNvPr id="5" name="Rectangle 4"/>
          <p:cNvSpPr>
            <a:spLocks noChangeArrowheads="1"/>
          </p:cNvSpPr>
          <p:nvPr userDrawn="1"/>
        </p:nvSpPr>
        <p:spPr bwMode="ltGray">
          <a:xfrm>
            <a:off x="477679" y="4741655"/>
            <a:ext cx="3940412"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C97-741357-00 © 2018  Cisco and/or its affiliates. All rights reserved.   Cisco Confidential</a:t>
            </a:r>
          </a:p>
        </p:txBody>
      </p:sp>
      <p:sp>
        <p:nvSpPr>
          <p:cNvPr id="3" name="Picture Placeholder 2"/>
          <p:cNvSpPr>
            <a:spLocks noGrp="1"/>
          </p:cNvSpPr>
          <p:nvPr>
            <p:ph type="pic" sz="quarter" idx="10"/>
          </p:nvPr>
        </p:nvSpPr>
        <p:spPr>
          <a:xfrm>
            <a:off x="308012" y="240632"/>
            <a:ext cx="8480388" cy="4266646"/>
          </a:xfrm>
          <a:prstGeom prst="rect">
            <a:avLst/>
          </a:prstGeom>
          <a:solidFill>
            <a:schemeClr val="bg2"/>
          </a:solidFill>
        </p:spPr>
        <p:txBody>
          <a:bodyPr vert="horz" lIns="91424" tIns="45712" rIns="91424" bIns="45712"/>
          <a:lstStyle>
            <a:lvl1pPr marL="0" indent="0" algn="ctr">
              <a:buNone/>
              <a:defRPr sz="1500" baseline="0">
                <a:solidFill>
                  <a:schemeClr val="tx1"/>
                </a:solidFill>
                <a:latin typeface="+mj-lt"/>
                <a:cs typeface="CiscoSans ExtraLight"/>
              </a:defRPr>
            </a:lvl1pPr>
          </a:lstStyle>
          <a:p>
            <a:pPr lvl="0"/>
            <a:r>
              <a:rPr lang="en-US" noProof="0" dirty="0"/>
              <a:t>Click icon to add picture</a:t>
            </a:r>
          </a:p>
        </p:txBody>
      </p:sp>
    </p:spTree>
    <p:extLst>
      <p:ext uri="{BB962C8B-B14F-4D97-AF65-F5344CB8AC3E}">
        <p14:creationId xmlns:p14="http://schemas.microsoft.com/office/powerpoint/2010/main" val="5450053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2301" y="1201738"/>
            <a:ext cx="8277344" cy="3389312"/>
          </a:xfrm>
          <a:prstGeom prst="rect">
            <a:avLst/>
          </a:prstGeom>
        </p:spPr>
        <p:txBody>
          <a:bodyPr lIns="91420" tIns="45710" rIns="91420" bIns="45710">
            <a:noAutofit/>
          </a:bodyPr>
          <a:lstStyle>
            <a:lvl1pPr marL="228594" indent="-171446">
              <a:lnSpc>
                <a:spcPct val="95000"/>
              </a:lnSpc>
              <a:spcBef>
                <a:spcPts val="1110"/>
              </a:spcBef>
              <a:buClr>
                <a:schemeClr val="tx1"/>
              </a:buClr>
              <a:buSzPct val="80000"/>
              <a:buFont typeface="Arial"/>
              <a:buChar char="•"/>
              <a:defRPr sz="2000" b="0" i="0">
                <a:solidFill>
                  <a:schemeClr val="tx1"/>
                </a:solidFill>
                <a:latin typeface="+mn-lt"/>
                <a:ea typeface="CiscoSansTT Thin" charset="0"/>
                <a:cs typeface="CiscoSansTT Thin" charset="0"/>
              </a:defRPr>
            </a:lvl1pPr>
            <a:lvl2pPr marL="457189" indent="-165096">
              <a:lnSpc>
                <a:spcPct val="95000"/>
              </a:lnSpc>
              <a:spcBef>
                <a:spcPts val="450"/>
              </a:spcBef>
              <a:buClr>
                <a:schemeClr val="tx1"/>
              </a:buClr>
              <a:buSzPct val="80000"/>
              <a:buFont typeface="Arial"/>
              <a:buChar char="•"/>
              <a:defRPr sz="1800" b="0" i="0">
                <a:solidFill>
                  <a:schemeClr val="tx1"/>
                </a:solidFill>
                <a:latin typeface="+mn-lt"/>
                <a:ea typeface="CiscoSansTT Thin" charset="0"/>
                <a:cs typeface="CiscoSansTT Thin" charset="0"/>
              </a:defRPr>
            </a:lvl2pPr>
            <a:lvl3pPr marL="685783" indent="-109535">
              <a:buClr>
                <a:schemeClr val="tx1"/>
              </a:buClr>
              <a:buSzPct val="80000"/>
              <a:buFont typeface="Arial"/>
              <a:buChar char="•"/>
              <a:defRPr sz="1600" b="0" i="0">
                <a:solidFill>
                  <a:schemeClr val="tx1"/>
                </a:solidFill>
                <a:latin typeface="+mn-lt"/>
                <a:ea typeface="CiscoSansTT Thin" charset="0"/>
                <a:cs typeface="CiscoSansTT Thin" charset="0"/>
              </a:defRPr>
            </a:lvl3pPr>
            <a:lvl4pPr marL="911012" indent="-171411">
              <a:buClr>
                <a:schemeClr val="tx1"/>
              </a:buClr>
              <a:buSzPct val="80000"/>
              <a:buFont typeface="Arial"/>
              <a:buChar char="•"/>
              <a:defRPr sz="1400" b="0" i="0">
                <a:solidFill>
                  <a:schemeClr val="tx1"/>
                </a:solidFill>
                <a:latin typeface="+mn-lt"/>
                <a:ea typeface="CiscoSansTT Thin" charset="0"/>
                <a:cs typeface="CiscoSansTT Thin" charset="0"/>
              </a:defRPr>
            </a:lvl4pPr>
            <a:lvl5pPr marL="1082423" indent="-168236">
              <a:buClr>
                <a:schemeClr val="tx1"/>
              </a:buClr>
              <a:buSzPct val="80000"/>
              <a:buFont typeface="Arial"/>
              <a:buChar char="•"/>
              <a:defRPr sz="1200" b="0" i="0">
                <a:solidFill>
                  <a:schemeClr val="tx1"/>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GB" dirty="0"/>
              <a:t>Click to edit Master title style</a:t>
            </a:r>
          </a:p>
        </p:txBody>
      </p:sp>
    </p:spTree>
    <p:extLst>
      <p:ext uri="{BB962C8B-B14F-4D97-AF65-F5344CB8AC3E}">
        <p14:creationId xmlns:p14="http://schemas.microsoft.com/office/powerpoint/2010/main" val="18838565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533399" y="1205898"/>
            <a:ext cx="3886200" cy="3083094"/>
          </a:xfrm>
          <a:prstGeom prst="rect">
            <a:avLst/>
          </a:prstGeom>
        </p:spPr>
        <p:txBody>
          <a:bodyPr lIns="0" tIns="45710" rIns="0" bIns="45710">
            <a:noAutofit/>
          </a:bodyPr>
          <a:lstStyle>
            <a:lvl1pPr marL="174621" indent="-117472">
              <a:lnSpc>
                <a:spcPct val="95000"/>
              </a:lnSpc>
              <a:spcBef>
                <a:spcPts val="1110"/>
              </a:spcBef>
              <a:buClr>
                <a:schemeClr val="tx1"/>
              </a:buClr>
              <a:buSzPct val="60000"/>
              <a:buFont typeface="Arial"/>
              <a:buChar char="•"/>
              <a:defRPr sz="2000" b="0" i="0">
                <a:solidFill>
                  <a:schemeClr val="tx1"/>
                </a:solidFill>
                <a:latin typeface="+mn-lt"/>
                <a:cs typeface="CiscoSans ExtraLight"/>
              </a:defRPr>
            </a:lvl1pPr>
            <a:lvl2pPr marL="288918" indent="-114297">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15" indent="-114297">
              <a:buClr>
                <a:schemeClr val="tx1"/>
              </a:buClr>
              <a:buSzPct val="60000"/>
              <a:buFont typeface="Arial"/>
              <a:buChar char="•"/>
              <a:defRPr sz="1600" b="0" i="0">
                <a:solidFill>
                  <a:schemeClr val="tx1"/>
                </a:solidFill>
                <a:latin typeface="+mn-lt"/>
                <a:cs typeface="CiscoSans ExtraLight"/>
              </a:defRPr>
            </a:lvl3pPr>
            <a:lvl4pPr marL="517512" indent="-114297">
              <a:buClr>
                <a:schemeClr val="tx1"/>
              </a:buClr>
              <a:buSzPct val="60000"/>
              <a:buFont typeface="Arial"/>
              <a:buChar char="•"/>
              <a:defRPr sz="1400" b="0" i="0">
                <a:solidFill>
                  <a:schemeClr val="tx1"/>
                </a:solidFill>
                <a:latin typeface="+mn-lt"/>
                <a:cs typeface="CiscoSans ExtraLight"/>
              </a:defRPr>
            </a:lvl4pPr>
            <a:lvl5pPr marL="631809" indent="-114297">
              <a:buClr>
                <a:schemeClr val="tx1"/>
              </a:buClr>
              <a:buSzPct val="60000"/>
              <a:buFont typeface="Arial"/>
              <a:buChar char="•"/>
              <a:defRPr sz="1200" b="0" i="0">
                <a:solidFill>
                  <a:schemeClr val="tx1"/>
                </a:solidFill>
                <a:latin typeface="+mn-lt"/>
                <a:cs typeface="CiscoSans Extra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1"/>
          </p:nvPr>
        </p:nvSpPr>
        <p:spPr>
          <a:xfrm>
            <a:off x="4755866" y="1205898"/>
            <a:ext cx="3886200" cy="3083094"/>
          </a:xfrm>
          <a:prstGeom prst="rect">
            <a:avLst/>
          </a:prstGeom>
        </p:spPr>
        <p:txBody>
          <a:bodyPr lIns="0" tIns="45710" rIns="0" bIns="45710">
            <a:noAutofit/>
          </a:bodyPr>
          <a:lstStyle>
            <a:lvl1pPr marL="174621" indent="-117472">
              <a:lnSpc>
                <a:spcPct val="95000"/>
              </a:lnSpc>
              <a:spcBef>
                <a:spcPts val="1110"/>
              </a:spcBef>
              <a:buClr>
                <a:schemeClr val="tx1"/>
              </a:buClr>
              <a:buSzPct val="60000"/>
              <a:buFont typeface="Arial"/>
              <a:buChar char="•"/>
              <a:defRPr sz="2000" b="0" i="0" baseline="0">
                <a:solidFill>
                  <a:schemeClr val="tx1"/>
                </a:solidFill>
                <a:latin typeface="+mn-lt"/>
                <a:cs typeface="CiscoSans ExtraLight"/>
              </a:defRPr>
            </a:lvl1pPr>
            <a:lvl2pPr marL="288918" indent="-114297">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15" indent="-114297">
              <a:buClr>
                <a:schemeClr val="tx1"/>
              </a:buClr>
              <a:buSzPct val="60000"/>
              <a:buFont typeface="Arial"/>
              <a:buChar char="•"/>
              <a:defRPr sz="1600" b="0" i="0">
                <a:solidFill>
                  <a:schemeClr val="tx1"/>
                </a:solidFill>
                <a:latin typeface="+mn-lt"/>
                <a:cs typeface="CiscoSans ExtraLight"/>
              </a:defRPr>
            </a:lvl3pPr>
            <a:lvl4pPr marL="517512" indent="-114297">
              <a:buClr>
                <a:schemeClr val="tx1"/>
              </a:buClr>
              <a:buSzPct val="60000"/>
              <a:buFont typeface="Arial"/>
              <a:buChar char="•"/>
              <a:defRPr sz="1400" b="0" i="0">
                <a:solidFill>
                  <a:schemeClr val="tx1"/>
                </a:solidFill>
                <a:latin typeface="+mn-lt"/>
                <a:cs typeface="CiscoSans ExtraLight"/>
              </a:defRPr>
            </a:lvl4pPr>
            <a:lvl5pPr marL="631809" indent="-114297">
              <a:buClr>
                <a:schemeClr val="tx1"/>
              </a:buClr>
              <a:buSzPct val="60000"/>
              <a:buFont typeface="Arial"/>
              <a:buChar char="•"/>
              <a:defRPr sz="1200" b="0" i="0">
                <a:solidFill>
                  <a:schemeClr val="tx1"/>
                </a:solidFill>
                <a:latin typeface="+mn-lt"/>
                <a:cs typeface="CiscoSans Extra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2"/>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12631155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GB" dirty="0"/>
              <a:t>Click to edit Master title style</a:t>
            </a:r>
          </a:p>
        </p:txBody>
      </p:sp>
    </p:spTree>
    <p:extLst>
      <p:ext uri="{BB962C8B-B14F-4D97-AF65-F5344CB8AC3E}">
        <p14:creationId xmlns:p14="http://schemas.microsoft.com/office/powerpoint/2010/main" val="40818540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78377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33400" y="1347789"/>
            <a:ext cx="8115300" cy="2658728"/>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dirty="0"/>
              <a:t>Click icon to add table</a:t>
            </a:r>
            <a:endParaRPr lang="en-GB" noProof="0" dirty="0"/>
          </a:p>
        </p:txBody>
      </p:sp>
      <p:sp>
        <p:nvSpPr>
          <p:cNvPr id="6" name="Text Placeholder 9"/>
          <p:cNvSpPr>
            <a:spLocks noGrp="1"/>
          </p:cNvSpPr>
          <p:nvPr>
            <p:ph type="body" sz="quarter" idx="11"/>
          </p:nvPr>
        </p:nvSpPr>
        <p:spPr>
          <a:xfrm>
            <a:off x="437768" y="4148221"/>
            <a:ext cx="7180312" cy="326233"/>
          </a:xfrm>
          <a:prstGeom prst="rect">
            <a:avLst/>
          </a:prstGeom>
        </p:spPr>
        <p:txBody>
          <a:bodyPr wrap="square" lIns="91420" tIns="45710" rIns="91420" bIns="45710" anchor="b" anchorCtr="0">
            <a:noAutofit/>
          </a:bodyPr>
          <a:lstStyle>
            <a:lvl1pPr algn="l" defTabSz="603560">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5"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2"/>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20549872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33400" y="1201739"/>
            <a:ext cx="8115300" cy="2808287"/>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dirty="0"/>
              <a:t>Click icon to add chart</a:t>
            </a:r>
          </a:p>
        </p:txBody>
      </p:sp>
      <p:sp>
        <p:nvSpPr>
          <p:cNvPr id="7" name="Text Placeholder 9"/>
          <p:cNvSpPr>
            <a:spLocks noGrp="1"/>
          </p:cNvSpPr>
          <p:nvPr>
            <p:ph type="body" sz="quarter" idx="11"/>
          </p:nvPr>
        </p:nvSpPr>
        <p:spPr>
          <a:xfrm>
            <a:off x="437768" y="4148221"/>
            <a:ext cx="7180312" cy="326233"/>
          </a:xfrm>
          <a:prstGeom prst="rect">
            <a:avLst/>
          </a:prstGeom>
        </p:spPr>
        <p:txBody>
          <a:bodyPr wrap="square" lIns="91420" tIns="45710" rIns="91420" bIns="45710" anchor="b" anchorCtr="0">
            <a:noAutofit/>
          </a:bodyPr>
          <a:lstStyle>
            <a:lvl1pPr algn="l" defTabSz="603560">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5"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35811663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Half_Page_Blank">
    <p:spTree>
      <p:nvGrpSpPr>
        <p:cNvPr id="1" name=""/>
        <p:cNvGrpSpPr/>
        <p:nvPr/>
      </p:nvGrpSpPr>
      <p:grpSpPr>
        <a:xfrm>
          <a:off x="0" y="0"/>
          <a:ext cx="0" cy="0"/>
          <a:chOff x="0" y="0"/>
          <a:chExt cx="0" cy="0"/>
        </a:xfrm>
      </p:grpSpPr>
      <p:sp>
        <p:nvSpPr>
          <p:cNvPr id="5" name="Rectangle 4"/>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endParaRPr>
          </a:p>
        </p:txBody>
      </p:sp>
      <p:sp>
        <p:nvSpPr>
          <p:cNvPr id="4" name="Text Placeholder 3"/>
          <p:cNvSpPr>
            <a:spLocks noGrp="1"/>
          </p:cNvSpPr>
          <p:nvPr>
            <p:ph type="body" sz="quarter" idx="10" hasCustomPrompt="1"/>
          </p:nvPr>
        </p:nvSpPr>
        <p:spPr>
          <a:xfrm>
            <a:off x="462301" y="1665183"/>
            <a:ext cx="3662024" cy="2925868"/>
          </a:xfrm>
          <a:prstGeom prst="rect">
            <a:avLst/>
          </a:prstGeom>
        </p:spPr>
        <p:txBody>
          <a:bodyPr lIns="91420" tIns="45710" rIns="91420" bIns="45710">
            <a:noAutofit/>
          </a:bodyPr>
          <a:lstStyle>
            <a:lvl1pPr marL="174621" indent="-117472">
              <a:lnSpc>
                <a:spcPct val="95000"/>
              </a:lnSpc>
              <a:spcBef>
                <a:spcPts val="1110"/>
              </a:spcBef>
              <a:buClr>
                <a:schemeClr val="tx2"/>
              </a:buClr>
              <a:buSzPct val="60000"/>
              <a:buFont typeface="Arial"/>
              <a:buChar char="•"/>
              <a:defRPr sz="2000" b="0" i="0">
                <a:solidFill>
                  <a:schemeClr val="bg1">
                    <a:lumMod val="75000"/>
                  </a:schemeClr>
                </a:solidFill>
                <a:latin typeface="+mn-lt"/>
                <a:ea typeface="CiscoSansTT Thin" charset="0"/>
                <a:cs typeface="CiscoSansTT Thin" charset="0"/>
              </a:defRPr>
            </a:lvl1pPr>
            <a:lvl2pPr marL="288918" indent="-114297">
              <a:lnSpc>
                <a:spcPct val="95000"/>
              </a:lnSpc>
              <a:spcBef>
                <a:spcPts val="450"/>
              </a:spcBef>
              <a:buClr>
                <a:schemeClr val="tx2"/>
              </a:buClr>
              <a:buSzPct val="60000"/>
              <a:buFont typeface="Arial"/>
              <a:buChar char="•"/>
              <a:defRPr sz="1800" b="0" i="0">
                <a:solidFill>
                  <a:schemeClr val="bg1">
                    <a:lumMod val="75000"/>
                  </a:schemeClr>
                </a:solidFill>
                <a:latin typeface="+mn-lt"/>
                <a:ea typeface="CiscoSansTT Thin" charset="0"/>
                <a:cs typeface="CiscoSansTT Thin" charset="0"/>
              </a:defRPr>
            </a:lvl2pPr>
            <a:lvl3pPr marL="403215" indent="-114297">
              <a:buClr>
                <a:schemeClr val="tx2"/>
              </a:buClr>
              <a:buSzPct val="60000"/>
              <a:buFont typeface="Arial"/>
              <a:buChar char="•"/>
              <a:defRPr sz="1600" b="0" i="0">
                <a:solidFill>
                  <a:schemeClr val="bg1">
                    <a:lumMod val="75000"/>
                  </a:schemeClr>
                </a:solidFill>
                <a:latin typeface="+mn-lt"/>
                <a:ea typeface="CiscoSansTT Thin" charset="0"/>
                <a:cs typeface="CiscoSansTT Thin" charset="0"/>
              </a:defRPr>
            </a:lvl3pPr>
            <a:lvl4pPr marL="517512" indent="-114297">
              <a:buClr>
                <a:schemeClr val="tx2"/>
              </a:buClr>
              <a:buSzPct val="60000"/>
              <a:buFont typeface="Arial"/>
              <a:buChar char="•"/>
              <a:defRPr sz="1400" b="0" i="0">
                <a:solidFill>
                  <a:schemeClr val="bg1">
                    <a:lumMod val="75000"/>
                  </a:schemeClr>
                </a:solidFill>
                <a:latin typeface="+mn-lt"/>
                <a:ea typeface="CiscoSansTT Thin" charset="0"/>
                <a:cs typeface="CiscoSansTT Thin" charset="0"/>
              </a:defRPr>
            </a:lvl4pPr>
            <a:lvl5pPr marL="631809" indent="-114297">
              <a:buClr>
                <a:schemeClr val="tx2"/>
              </a:buClr>
              <a:buSzPct val="60000"/>
              <a:buFont typeface="Arial"/>
              <a:buChar char="•"/>
              <a:defRPr sz="1200" b="0" i="0">
                <a:solidFill>
                  <a:schemeClr val="bg1">
                    <a:lumMod val="75000"/>
                  </a:schemeClr>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7" y="341314"/>
            <a:ext cx="3686559"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3200">
                <a:solidFill>
                  <a:schemeClr val="bg1">
                    <a:lumMod val="75000"/>
                  </a:schemeClr>
                </a:solidFill>
              </a:defRPr>
            </a:lvl1pPr>
          </a:lstStyle>
          <a:p>
            <a:pPr lvl="0"/>
            <a:r>
              <a:rPr lang="en-GB" dirty="0"/>
              <a:t>Click to edit Master title style</a:t>
            </a:r>
          </a:p>
        </p:txBody>
      </p:sp>
      <p:sp>
        <p:nvSpPr>
          <p:cNvPr id="8" name="Rectangle 4"/>
          <p:cNvSpPr>
            <a:spLocks noChangeArrowheads="1"/>
          </p:cNvSpPr>
          <p:nvPr userDrawn="1"/>
        </p:nvSpPr>
        <p:spPr bwMode="ltGray">
          <a:xfrm>
            <a:off x="477679" y="4741655"/>
            <a:ext cx="3568392"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C97-741357-00 © 2018  Cisco and/or its affiliates. All rights reserved.   Cisco Confidential</a:t>
            </a:r>
          </a:p>
        </p:txBody>
      </p:sp>
    </p:spTree>
    <p:extLst>
      <p:ext uri="{BB962C8B-B14F-4D97-AF65-F5344CB8AC3E}">
        <p14:creationId xmlns:p14="http://schemas.microsoft.com/office/powerpoint/2010/main" val="1043215794"/>
      </p:ext>
    </p:extLst>
  </p:cSld>
  <p:clrMapOvr>
    <a:masterClrMapping/>
  </p:clrMapOvr>
  <p:extLst mod="1">
    <p:ext uri="{DCECCB84-F9BA-43D5-87BE-67443E8EF086}">
      <p15:sldGuideLst xmlns:p15="http://schemas.microsoft.com/office/powerpoint/2012/main">
        <p15:guide id="2" pos="288">
          <p15:clr>
            <a:srgbClr val="FBAE40"/>
          </p15:clr>
        </p15:guide>
        <p15:guide id="3" pos="259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Half_Page_Text">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mj-lt"/>
            </a:endParaRPr>
          </a:p>
        </p:txBody>
      </p:sp>
      <p:sp>
        <p:nvSpPr>
          <p:cNvPr id="3" name="Title Placeholder 5"/>
          <p:cNvSpPr>
            <a:spLocks noGrp="1"/>
          </p:cNvSpPr>
          <p:nvPr>
            <p:ph type="title"/>
          </p:nvPr>
        </p:nvSpPr>
        <p:spPr bwMode="auto">
          <a:xfrm>
            <a:off x="419101" y="1657350"/>
            <a:ext cx="3827463" cy="1828800"/>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GB" dirty="0"/>
              <a:t>Click to edit Master title style</a:t>
            </a:r>
          </a:p>
        </p:txBody>
      </p:sp>
      <p:sp>
        <p:nvSpPr>
          <p:cNvPr id="6" name="Text Placeholder 5"/>
          <p:cNvSpPr>
            <a:spLocks noGrp="1"/>
          </p:cNvSpPr>
          <p:nvPr>
            <p:ph type="body" sz="quarter" idx="10"/>
          </p:nvPr>
        </p:nvSpPr>
        <p:spPr>
          <a:xfrm>
            <a:off x="5097464" y="531812"/>
            <a:ext cx="3551237" cy="4059237"/>
          </a:xfrm>
          <a:prstGeom prst="rect">
            <a:avLst/>
          </a:prstGeom>
        </p:spPr>
        <p:txBody>
          <a:bodyPr lIns="0" rIns="0" anchor="ctr" anchorCtr="0"/>
          <a:lstStyle>
            <a:lvl1pPr marL="169859" indent="-169859">
              <a:lnSpc>
                <a:spcPct val="100000"/>
              </a:lnSpc>
              <a:buClr>
                <a:schemeClr val="tx1"/>
              </a:buClr>
              <a:buSzPct val="60000"/>
              <a:buFont typeface="Arial" panose="020B0604020202020204" pitchFamily="34" charset="0"/>
              <a:buChar char="•"/>
              <a:tabLst>
                <a:tab pos="228594" algn="l"/>
              </a:tabLst>
              <a:defRPr sz="2400"/>
            </a:lvl1pPr>
            <a:lvl2pPr marL="346067" indent="-171446">
              <a:lnSpc>
                <a:spcPct val="100000"/>
              </a:lnSpc>
              <a:buClr>
                <a:schemeClr val="tx1"/>
              </a:buClr>
              <a:buSzPct val="60000"/>
              <a:buFont typeface="Arial" panose="020B0604020202020204" pitchFamily="34" charset="0"/>
              <a:buChar char="•"/>
              <a:defRPr sz="2400"/>
            </a:lvl2pPr>
            <a:lvl3pPr marL="457189" indent="-117472">
              <a:lnSpc>
                <a:spcPct val="100000"/>
              </a:lnSpc>
              <a:buClr>
                <a:schemeClr val="tx1"/>
              </a:buClr>
              <a:buSzPct val="60000"/>
              <a:buFont typeface="Arial" panose="020B0604020202020204" pitchFamily="34" charset="0"/>
              <a:buChar char="•"/>
              <a:defRPr sz="2000"/>
            </a:lvl3pPr>
            <a:lvl4pPr marL="574661" indent="-117472">
              <a:lnSpc>
                <a:spcPct val="100000"/>
              </a:lnSpc>
              <a:buClr>
                <a:schemeClr val="tx1"/>
              </a:buClr>
              <a:buSzPct val="60000"/>
              <a:buFont typeface="Arial" panose="020B0604020202020204" pitchFamily="34" charset="0"/>
              <a:buChar char="•"/>
              <a:tabLst/>
              <a:defRPr sz="1800"/>
            </a:lvl4pPr>
            <a:lvl5pPr marL="744520" indent="-112710">
              <a:lnSpc>
                <a:spcPct val="100000"/>
              </a:lnSpc>
              <a:buClr>
                <a:schemeClr val="tx1"/>
              </a:buClr>
              <a:buSzPct val="60000"/>
              <a:buFont typeface="Arial" panose="020B0604020202020204" pitchFamily="34" charset="0"/>
              <a:buChar cha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4"/>
          <p:cNvSpPr>
            <a:spLocks noChangeArrowheads="1"/>
          </p:cNvSpPr>
          <p:nvPr userDrawn="1"/>
        </p:nvSpPr>
        <p:spPr bwMode="ltGray">
          <a:xfrm>
            <a:off x="477679" y="4741655"/>
            <a:ext cx="3768884"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C97-741357-00 © 2018  Cisco and/or its affiliates. All rights reserved.   Cisco Confidential</a:t>
            </a:r>
          </a:p>
        </p:txBody>
      </p:sp>
    </p:spTree>
    <p:extLst>
      <p:ext uri="{BB962C8B-B14F-4D97-AF65-F5344CB8AC3E}">
        <p14:creationId xmlns:p14="http://schemas.microsoft.com/office/powerpoint/2010/main" val="1687250480"/>
      </p:ext>
    </p:extLst>
  </p:cSld>
  <p:clrMapOvr>
    <a:masterClrMapping/>
  </p:clrMapOvr>
  <p:extLst mod="1">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p15:clr>
            <a:srgbClr val="FBAE40"/>
          </p15:clr>
        </p15:guide>
        <p15:guide id="4" pos="267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469497" y="3856737"/>
            <a:ext cx="8296421" cy="288131"/>
          </a:xfrm>
          <a:prstGeom prst="rect">
            <a:avLst/>
          </a:prstGeom>
        </p:spPr>
        <p:txBody>
          <a:bodyPr lIns="91420" tIns="45710" rIns="91420" bIns="45710" anchor="b" anchorCtr="0">
            <a:noAutofit/>
          </a:bodyPr>
          <a:lstStyle>
            <a:lvl1pPr marL="0" indent="0" algn="l">
              <a:buNone/>
              <a:defRPr sz="1800" b="0" i="0">
                <a:solidFill>
                  <a:schemeClr val="tx2"/>
                </a:solidFill>
                <a:latin typeface="+mn-lt"/>
                <a:cs typeface="CiscoSansTT ExtraLight"/>
              </a:defRPr>
            </a:lvl1pPr>
            <a:lvl2pPr marL="342848" indent="0" algn="ctr">
              <a:buNone/>
              <a:defRPr>
                <a:solidFill>
                  <a:schemeClr val="tx1">
                    <a:tint val="75000"/>
                  </a:schemeClr>
                </a:solidFill>
              </a:defRPr>
            </a:lvl2pPr>
            <a:lvl3pPr marL="685703" indent="0" algn="ctr">
              <a:buNone/>
              <a:defRPr>
                <a:solidFill>
                  <a:schemeClr val="tx1">
                    <a:tint val="75000"/>
                  </a:schemeClr>
                </a:solidFill>
              </a:defRPr>
            </a:lvl3pPr>
            <a:lvl4pPr marL="1028553" indent="0" algn="ctr">
              <a:buNone/>
              <a:defRPr>
                <a:solidFill>
                  <a:schemeClr val="tx1">
                    <a:tint val="75000"/>
                  </a:schemeClr>
                </a:solidFill>
              </a:defRPr>
            </a:lvl4pPr>
            <a:lvl5pPr marL="1371407" indent="0" algn="ctr">
              <a:buNone/>
              <a:defRPr>
                <a:solidFill>
                  <a:schemeClr val="tx1">
                    <a:tint val="75000"/>
                  </a:schemeClr>
                </a:solidFill>
              </a:defRPr>
            </a:lvl5pPr>
            <a:lvl6pPr marL="1714254" indent="0" algn="ctr">
              <a:buNone/>
              <a:defRPr>
                <a:solidFill>
                  <a:schemeClr val="tx1">
                    <a:tint val="75000"/>
                  </a:schemeClr>
                </a:solidFill>
              </a:defRPr>
            </a:lvl6pPr>
            <a:lvl7pPr marL="2057110" indent="0" algn="ctr">
              <a:buNone/>
              <a:defRPr>
                <a:solidFill>
                  <a:schemeClr val="tx1">
                    <a:tint val="75000"/>
                  </a:schemeClr>
                </a:solidFill>
              </a:defRPr>
            </a:lvl7pPr>
            <a:lvl8pPr marL="2399960" indent="0" algn="ctr">
              <a:buNone/>
              <a:defRPr>
                <a:solidFill>
                  <a:schemeClr val="tx1">
                    <a:tint val="75000"/>
                  </a:schemeClr>
                </a:solidFill>
              </a:defRPr>
            </a:lvl8pPr>
            <a:lvl9pPr marL="2742814"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469497" y="4072670"/>
            <a:ext cx="8296421" cy="288131"/>
          </a:xfrm>
          <a:prstGeom prst="rect">
            <a:avLst/>
          </a:prstGeom>
        </p:spPr>
        <p:txBody>
          <a:bodyPr lIns="91420" tIns="45710" rIns="91420" bIns="45710"/>
          <a:lstStyle>
            <a:lvl1pPr marL="0" indent="0" algn="l">
              <a:buFontTx/>
              <a:buNone/>
              <a:defRPr lang="en-US" sz="1800" b="0" i="0" kern="1200" dirty="0" smtClean="0">
                <a:solidFill>
                  <a:schemeClr val="tx2"/>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469497" y="4348763"/>
            <a:ext cx="8296421" cy="288131"/>
          </a:xfrm>
          <a:prstGeom prst="rect">
            <a:avLst/>
          </a:prstGeom>
        </p:spPr>
        <p:txBody>
          <a:bodyPr lIns="91420" tIns="45710" rIns="91420" bIns="45710"/>
          <a:lstStyle>
            <a:lvl1pPr marL="0" indent="0" algn="l">
              <a:buFontTx/>
              <a:buNone/>
              <a:defRPr lang="en-US" sz="1800" b="0" i="0" kern="1200" dirty="0" smtClean="0">
                <a:solidFill>
                  <a:schemeClr val="tx2"/>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463293" y="3043654"/>
            <a:ext cx="8302625" cy="299001"/>
          </a:xfrm>
          <a:prstGeom prst="rect">
            <a:avLst/>
          </a:prstGeom>
        </p:spPr>
        <p:txBody>
          <a:bodyPr lIns="91420" tIns="45710" rIns="91420" bIns="45710"/>
          <a:lstStyle>
            <a:lvl1pPr marL="0" indent="0">
              <a:buFont typeface="Arial" panose="020B0604020202020204" pitchFamily="34" charset="0"/>
              <a:buNone/>
              <a:defRPr sz="2200" b="0" i="0" baseline="0">
                <a:solidFill>
                  <a:schemeClr val="tx2"/>
                </a:solidFill>
                <a:latin typeface="+mj-lt"/>
                <a:cs typeface="CiscoSansTT ExtraLight"/>
              </a:defRPr>
            </a:lvl1pPr>
            <a:lvl2pPr marL="304774" indent="0">
              <a:buNone/>
              <a:defRPr/>
            </a:lvl2pPr>
            <a:lvl3pPr marL="427391" indent="0">
              <a:buNone/>
              <a:defRPr/>
            </a:lvl3pPr>
            <a:lvl4pPr marL="516681" indent="0">
              <a:buNone/>
              <a:defRPr/>
            </a:lvl4pPr>
            <a:lvl5pPr marL="601206" indent="0">
              <a:buNone/>
              <a:defRPr/>
            </a:lvl5pPr>
          </a:lstStyle>
          <a:p>
            <a:pPr lvl="0"/>
            <a:r>
              <a:rPr lang="en-GB" dirty="0"/>
              <a:t>Subtitle Goes Here</a:t>
            </a:r>
          </a:p>
        </p:txBody>
      </p:sp>
      <p:sp>
        <p:nvSpPr>
          <p:cNvPr id="20" name="Title 1"/>
          <p:cNvSpPr>
            <a:spLocks noGrp="1"/>
          </p:cNvSpPr>
          <p:nvPr>
            <p:ph type="ctrTitle" hasCustomPrompt="1"/>
          </p:nvPr>
        </p:nvSpPr>
        <p:spPr>
          <a:xfrm>
            <a:off x="425765" y="2472167"/>
            <a:ext cx="8369523"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tx2"/>
                </a:solidFill>
                <a:latin typeface="+mj-lt"/>
                <a:cs typeface="CiscoSansTT ExtraLight"/>
              </a:defRPr>
            </a:lvl1pPr>
          </a:lstStyle>
          <a:p>
            <a:r>
              <a:rPr lang="en-GB" dirty="0"/>
              <a:t>Presentation Title Goes Here</a:t>
            </a:r>
            <a:endParaRPr lang="en-US" dirty="0"/>
          </a:p>
        </p:txBody>
      </p:sp>
      <p:sp>
        <p:nvSpPr>
          <p:cNvPr id="6" name="Freeform 6"/>
          <p:cNvSpPr>
            <a:spLocks noChangeAspect="1" noEditPoints="1"/>
          </p:cNvSpPr>
          <p:nvPr userDrawn="1"/>
        </p:nvSpPr>
        <p:spPr bwMode="auto">
          <a:xfrm>
            <a:off x="469496" y="391309"/>
            <a:ext cx="795528" cy="422625"/>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lumMod val="75000"/>
                </a:schemeClr>
              </a:solidFill>
            </a:endParaRPr>
          </a:p>
        </p:txBody>
      </p:sp>
    </p:spTree>
    <p:extLst>
      <p:ext uri="{BB962C8B-B14F-4D97-AF65-F5344CB8AC3E}">
        <p14:creationId xmlns:p14="http://schemas.microsoft.com/office/powerpoint/2010/main" val="7880738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Half_Page_Text_2 column">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mj-lt"/>
            </a:endParaRPr>
          </a:p>
        </p:txBody>
      </p:sp>
      <p:sp>
        <p:nvSpPr>
          <p:cNvPr id="3" name="Title Placeholder 5"/>
          <p:cNvSpPr>
            <a:spLocks noGrp="1"/>
          </p:cNvSpPr>
          <p:nvPr>
            <p:ph type="title"/>
          </p:nvPr>
        </p:nvSpPr>
        <p:spPr bwMode="auto">
          <a:xfrm>
            <a:off x="437767" y="510540"/>
            <a:ext cx="3808797" cy="65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t"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GB" dirty="0"/>
              <a:t>Click to edit Master title style</a:t>
            </a:r>
          </a:p>
        </p:txBody>
      </p:sp>
      <p:sp>
        <p:nvSpPr>
          <p:cNvPr id="6" name="Text Placeholder 5"/>
          <p:cNvSpPr>
            <a:spLocks noGrp="1"/>
          </p:cNvSpPr>
          <p:nvPr>
            <p:ph type="body" sz="quarter" idx="10"/>
          </p:nvPr>
        </p:nvSpPr>
        <p:spPr>
          <a:xfrm>
            <a:off x="5097464" y="510540"/>
            <a:ext cx="3551237" cy="4080510"/>
          </a:xfrm>
          <a:prstGeom prst="rect">
            <a:avLst/>
          </a:prstGeom>
        </p:spPr>
        <p:txBody>
          <a:bodyPr lIns="0" rIns="0"/>
          <a:lstStyle>
            <a:lvl1pPr marL="114297" indent="-114297">
              <a:lnSpc>
                <a:spcPct val="100000"/>
              </a:lnSpc>
              <a:buClr>
                <a:schemeClr val="tx1"/>
              </a:buClr>
              <a:buSzPct val="60000"/>
              <a:defRPr sz="2000"/>
            </a:lvl1pPr>
            <a:lvl2pPr marL="228594" indent="-114297">
              <a:lnSpc>
                <a:spcPct val="100000"/>
              </a:lnSpc>
              <a:buClr>
                <a:schemeClr val="tx1"/>
              </a:buClr>
              <a:buSzPct val="60000"/>
              <a:defRPr sz="2000"/>
            </a:lvl2pPr>
            <a:lvl3pPr marL="342892" indent="-114297">
              <a:lnSpc>
                <a:spcPct val="100000"/>
              </a:lnSpc>
              <a:buClr>
                <a:schemeClr val="tx1"/>
              </a:buClr>
              <a:buSzPct val="60000"/>
              <a:defRPr sz="1800"/>
            </a:lvl3pPr>
            <a:lvl4pPr marL="457189" indent="-123822">
              <a:lnSpc>
                <a:spcPct val="100000"/>
              </a:lnSpc>
              <a:buClr>
                <a:schemeClr val="tx1"/>
              </a:buClr>
              <a:buSzPct val="60000"/>
              <a:defRPr sz="1600"/>
            </a:lvl4pPr>
            <a:lvl5pPr marL="574661" indent="-117472">
              <a:lnSpc>
                <a:spcPct val="100000"/>
              </a:lnSpc>
              <a:buClr>
                <a:schemeClr val="tx1"/>
              </a:buClr>
              <a:buSzPct val="6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437767" y="1659843"/>
            <a:ext cx="3808797" cy="2931208"/>
          </a:xfrm>
          <a:prstGeom prst="rect">
            <a:avLst/>
          </a:prstGeom>
        </p:spPr>
        <p:txBody>
          <a:bodyPr/>
          <a:lstStyle>
            <a:lvl1pPr marL="114297" indent="-114297">
              <a:buClr>
                <a:schemeClr val="tx2"/>
              </a:buClr>
              <a:buSzPct val="60000"/>
              <a:defRPr lang="en-US" sz="2000" kern="1200" dirty="0" smtClean="0">
                <a:solidFill>
                  <a:schemeClr val="bg1">
                    <a:lumMod val="75000"/>
                  </a:schemeClr>
                </a:solidFill>
                <a:latin typeface="+mn-lt"/>
                <a:ea typeface="ＭＳ Ｐゴシック" charset="0"/>
                <a:cs typeface="CiscoSans"/>
              </a:defRPr>
            </a:lvl1pPr>
            <a:lvl2pPr marL="228594" indent="-114297">
              <a:buClr>
                <a:schemeClr val="tx2"/>
              </a:buClr>
              <a:buSzPct val="60000"/>
              <a:defRPr sz="2000">
                <a:solidFill>
                  <a:schemeClr val="bg1">
                    <a:lumMod val="75000"/>
                  </a:schemeClr>
                </a:solidFill>
              </a:defRPr>
            </a:lvl2pPr>
            <a:lvl3pPr marL="342892" indent="-114297">
              <a:buClr>
                <a:schemeClr val="tx2"/>
              </a:buClr>
              <a:buSzPct val="60000"/>
              <a:defRPr sz="1800">
                <a:solidFill>
                  <a:schemeClr val="bg1">
                    <a:lumMod val="75000"/>
                  </a:schemeClr>
                </a:solidFill>
              </a:defRPr>
            </a:lvl3pPr>
            <a:lvl4pPr marL="457189" indent="-123822">
              <a:buClr>
                <a:schemeClr val="tx2"/>
              </a:buClr>
              <a:buSzPct val="60000"/>
              <a:defRPr sz="1600">
                <a:solidFill>
                  <a:schemeClr val="bg1">
                    <a:lumMod val="75000"/>
                  </a:schemeClr>
                </a:solidFill>
              </a:defRPr>
            </a:lvl4pPr>
            <a:lvl5pPr marL="574661" indent="-117472">
              <a:buClr>
                <a:schemeClr val="tx2"/>
              </a:buClr>
              <a:buSzPct val="60000"/>
              <a:defRPr sz="1600">
                <a:solidFill>
                  <a:schemeClr val="bg1">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4"/>
          <p:cNvSpPr>
            <a:spLocks noChangeArrowheads="1"/>
          </p:cNvSpPr>
          <p:nvPr userDrawn="1"/>
        </p:nvSpPr>
        <p:spPr bwMode="ltGray">
          <a:xfrm>
            <a:off x="477679" y="4741655"/>
            <a:ext cx="3913253"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C97-741357-00 © 2018  Cisco and/or its affiliates. All rights reserved.   Cisco Confidential</a:t>
            </a:r>
          </a:p>
        </p:txBody>
      </p:sp>
    </p:spTree>
    <p:extLst>
      <p:ext uri="{BB962C8B-B14F-4D97-AF65-F5344CB8AC3E}">
        <p14:creationId xmlns:p14="http://schemas.microsoft.com/office/powerpoint/2010/main" val="3286261555"/>
      </p:ext>
    </p:extLst>
  </p:cSld>
  <p:clrMapOvr>
    <a:masterClrMapping/>
  </p:clrMapOvr>
  <p:extLst mod="1">
    <p:ext uri="{DCECCB84-F9BA-43D5-87BE-67443E8EF086}">
      <p15:sldGuideLst xmlns:p15="http://schemas.microsoft.com/office/powerpoint/2012/main">
        <p15:guide id="4" pos="2675">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Half_Page_Picture_Caption">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7" y="1659732"/>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5089526" y="531813"/>
            <a:ext cx="3559175" cy="3364846"/>
          </a:xfrm>
          <a:prstGeom prst="rect">
            <a:avLst/>
          </a:prstGeom>
        </p:spPr>
        <p:txBody>
          <a:bodyPr anchor="ctr" anchorCtr="0"/>
          <a:lstStyle>
            <a:lvl1pPr marL="0" indent="0" algn="ctr">
              <a:buNone/>
              <a:defRPr/>
            </a:lvl1pPr>
          </a:lstStyle>
          <a:p>
            <a:endParaRPr lang="en-US" dirty="0"/>
          </a:p>
        </p:txBody>
      </p:sp>
      <p:sp>
        <p:nvSpPr>
          <p:cNvPr id="9" name="Text Placeholder 8"/>
          <p:cNvSpPr>
            <a:spLocks noGrp="1"/>
          </p:cNvSpPr>
          <p:nvPr>
            <p:ph type="body" sz="quarter" idx="11"/>
          </p:nvPr>
        </p:nvSpPr>
        <p:spPr>
          <a:xfrm>
            <a:off x="5089526" y="4062351"/>
            <a:ext cx="3559175" cy="525145"/>
          </a:xfrm>
          <a:prstGeom prst="rect">
            <a:avLst/>
          </a:prstGeom>
        </p:spPr>
        <p:txBody>
          <a:bodyPr lIns="0" tIns="0" rIns="0" bIns="0"/>
          <a:lstStyle>
            <a:lvl1pPr marL="0" indent="0">
              <a:buNone/>
              <a:defRPr sz="1400"/>
            </a:lvl1pPr>
          </a:lstStyle>
          <a:p>
            <a:pPr lvl="0"/>
            <a:r>
              <a:rPr lang="en-US" dirty="0"/>
              <a:t>Click to edit Master text styles</a:t>
            </a:r>
          </a:p>
        </p:txBody>
      </p:sp>
      <p:sp>
        <p:nvSpPr>
          <p:cNvPr id="10" name="Rectangle 4"/>
          <p:cNvSpPr>
            <a:spLocks noChangeArrowheads="1"/>
          </p:cNvSpPr>
          <p:nvPr userDrawn="1"/>
        </p:nvSpPr>
        <p:spPr bwMode="ltGray">
          <a:xfrm>
            <a:off x="477679" y="4741655"/>
            <a:ext cx="3560167"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C97-741357-00 © 2018  Cisco and/or its affiliates. All rights reserved.   Cisco Confidential</a:t>
            </a:r>
          </a:p>
        </p:txBody>
      </p:sp>
    </p:spTree>
    <p:extLst>
      <p:ext uri="{BB962C8B-B14F-4D97-AF65-F5344CB8AC3E}">
        <p14:creationId xmlns:p14="http://schemas.microsoft.com/office/powerpoint/2010/main" val="1971565587"/>
      </p:ext>
    </p:extLst>
  </p:cSld>
  <p:clrMapOvr>
    <a:masterClrMapping/>
  </p:clrMapOvr>
  <p:extLst mod="1">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Half_Page_Picture">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2"/>
              </a:solidFill>
            </a:endParaRPr>
          </a:p>
        </p:txBody>
      </p:sp>
      <p:sp>
        <p:nvSpPr>
          <p:cNvPr id="3" name="Title Placeholder 5"/>
          <p:cNvSpPr>
            <a:spLocks noGrp="1"/>
          </p:cNvSpPr>
          <p:nvPr>
            <p:ph type="title"/>
          </p:nvPr>
        </p:nvSpPr>
        <p:spPr bwMode="auto">
          <a:xfrm>
            <a:off x="437767" y="1659732"/>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5089526" y="531814"/>
            <a:ext cx="3559175" cy="4059236"/>
          </a:xfrm>
          <a:prstGeom prst="rect">
            <a:avLst/>
          </a:prstGeom>
        </p:spPr>
        <p:txBody>
          <a:bodyPr anchor="ctr" anchorCtr="0"/>
          <a:lstStyle>
            <a:lvl1pPr marL="0" indent="0" algn="ctr">
              <a:buNone/>
              <a:defRPr/>
            </a:lvl1pPr>
          </a:lstStyle>
          <a:p>
            <a:endParaRPr lang="en-US" dirty="0"/>
          </a:p>
        </p:txBody>
      </p:sp>
      <p:sp>
        <p:nvSpPr>
          <p:cNvPr id="8" name="Rectangle 4"/>
          <p:cNvSpPr>
            <a:spLocks noChangeArrowheads="1"/>
          </p:cNvSpPr>
          <p:nvPr userDrawn="1"/>
        </p:nvSpPr>
        <p:spPr bwMode="ltGray">
          <a:xfrm>
            <a:off x="477679" y="4741655"/>
            <a:ext cx="3877038"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C97-741357-00 © 2018  Cisco and/or its affiliates. All rights reserved.   Cisco Confidential</a:t>
            </a:r>
          </a:p>
        </p:txBody>
      </p:sp>
    </p:spTree>
    <p:extLst>
      <p:ext uri="{BB962C8B-B14F-4D97-AF65-F5344CB8AC3E}">
        <p14:creationId xmlns:p14="http://schemas.microsoft.com/office/powerpoint/2010/main" val="1407019442"/>
      </p:ext>
    </p:extLst>
  </p:cSld>
  <p:clrMapOvr>
    <a:masterClrMapping/>
  </p:clrMapOvr>
  <p:extLst mod="1">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Half_Page_Headline Only">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endParaRPr>
          </a:p>
        </p:txBody>
      </p:sp>
      <p:sp>
        <p:nvSpPr>
          <p:cNvPr id="3" name="Title Placeholder 5"/>
          <p:cNvSpPr>
            <a:spLocks noGrp="1"/>
          </p:cNvSpPr>
          <p:nvPr>
            <p:ph type="title"/>
          </p:nvPr>
        </p:nvSpPr>
        <p:spPr bwMode="auto">
          <a:xfrm>
            <a:off x="437767" y="1659732"/>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GB" dirty="0"/>
              <a:t>Click to edit Master title style</a:t>
            </a:r>
          </a:p>
        </p:txBody>
      </p:sp>
      <p:sp>
        <p:nvSpPr>
          <p:cNvPr id="8" name="Rectangle 4"/>
          <p:cNvSpPr>
            <a:spLocks noChangeArrowheads="1"/>
          </p:cNvSpPr>
          <p:nvPr userDrawn="1"/>
        </p:nvSpPr>
        <p:spPr bwMode="ltGray">
          <a:xfrm>
            <a:off x="477677" y="4741655"/>
            <a:ext cx="3768885"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C97-741357-00 © 2018  Cisco and/or its affiliates. All rights reserved.   Cisco Confidential</a:t>
            </a:r>
          </a:p>
        </p:txBody>
      </p:sp>
    </p:spTree>
    <p:extLst>
      <p:ext uri="{BB962C8B-B14F-4D97-AF65-F5344CB8AC3E}">
        <p14:creationId xmlns:p14="http://schemas.microsoft.com/office/powerpoint/2010/main" val="3302905910"/>
      </p:ext>
    </p:extLst>
  </p:cSld>
  <p:clrMapOvr>
    <a:masterClrMapping/>
  </p:clrMapOvr>
  <p:extLst mod="1">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Half_Page_Picture_Full">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7" y="1659732"/>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4580093" y="0"/>
            <a:ext cx="4563907" cy="5143500"/>
          </a:xfrm>
          <a:prstGeom prst="rect">
            <a:avLst/>
          </a:prstGeom>
        </p:spPr>
        <p:txBody>
          <a:bodyPr anchor="ctr" anchorCtr="0"/>
          <a:lstStyle>
            <a:lvl1pPr marL="0" indent="0" algn="ctr">
              <a:buNone/>
              <a:defRPr/>
            </a:lvl1pPr>
          </a:lstStyle>
          <a:p>
            <a:endParaRPr lang="en-US" dirty="0"/>
          </a:p>
        </p:txBody>
      </p:sp>
      <p:sp>
        <p:nvSpPr>
          <p:cNvPr id="8" name="Rectangle 4"/>
          <p:cNvSpPr>
            <a:spLocks noChangeArrowheads="1"/>
          </p:cNvSpPr>
          <p:nvPr userDrawn="1"/>
        </p:nvSpPr>
        <p:spPr bwMode="ltGray">
          <a:xfrm>
            <a:off x="477679" y="4741655"/>
            <a:ext cx="3867984"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C97-741357-00 © 2018  Cisco and/or its affiliates. All rights reserved.   Cisco Confidential</a:t>
            </a:r>
          </a:p>
        </p:txBody>
      </p:sp>
    </p:spTree>
    <p:extLst>
      <p:ext uri="{BB962C8B-B14F-4D97-AF65-F5344CB8AC3E}">
        <p14:creationId xmlns:p14="http://schemas.microsoft.com/office/powerpoint/2010/main" val="411953156"/>
      </p:ext>
    </p:extLst>
  </p:cSld>
  <p:clrMapOvr>
    <a:masterClrMapping/>
  </p:clrMapOvr>
  <p:extLst mod="1">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Half_Page_Chart">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7" y="1659732"/>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GB" dirty="0"/>
              <a:t>Click to edit Master title style</a:t>
            </a:r>
          </a:p>
        </p:txBody>
      </p:sp>
      <p:sp>
        <p:nvSpPr>
          <p:cNvPr id="6" name="Chart Placeholder 5"/>
          <p:cNvSpPr>
            <a:spLocks noGrp="1"/>
          </p:cNvSpPr>
          <p:nvPr>
            <p:ph type="chart" sz="quarter" idx="10"/>
          </p:nvPr>
        </p:nvSpPr>
        <p:spPr>
          <a:xfrm>
            <a:off x="5089526" y="503238"/>
            <a:ext cx="3559175" cy="4087812"/>
          </a:xfrm>
          <a:prstGeom prst="rect">
            <a:avLst/>
          </a:prstGeom>
        </p:spPr>
        <p:txBody>
          <a:bodyPr anchor="ctr" anchorCtr="0"/>
          <a:lstStyle>
            <a:lvl1pPr marL="0" indent="0" algn="ctr">
              <a:buNone/>
              <a:defRPr/>
            </a:lvl1pPr>
          </a:lstStyle>
          <a:p>
            <a:endParaRPr lang="en-US" dirty="0"/>
          </a:p>
        </p:txBody>
      </p:sp>
      <p:sp>
        <p:nvSpPr>
          <p:cNvPr id="8" name="Rectangle 4"/>
          <p:cNvSpPr>
            <a:spLocks noChangeArrowheads="1"/>
          </p:cNvSpPr>
          <p:nvPr userDrawn="1"/>
        </p:nvSpPr>
        <p:spPr bwMode="ltGray">
          <a:xfrm>
            <a:off x="477679" y="4741655"/>
            <a:ext cx="3877039"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C97-741357-00 © 2018  Cisco and/or its affiliates. All rights reserved.   Cisco Confidential</a:t>
            </a:r>
          </a:p>
        </p:txBody>
      </p:sp>
    </p:spTree>
    <p:extLst>
      <p:ext uri="{BB962C8B-B14F-4D97-AF65-F5344CB8AC3E}">
        <p14:creationId xmlns:p14="http://schemas.microsoft.com/office/powerpoint/2010/main" val="2050092290"/>
      </p:ext>
    </p:extLst>
  </p:cSld>
  <p:clrMapOvr>
    <a:masterClrMapping/>
  </p:clrMapOvr>
  <p:extLst mod="1">
    <p:ext uri="{DCECCB84-F9BA-43D5-87BE-67443E8EF086}">
      <p15:sldGuideLst xmlns:p15="http://schemas.microsoft.com/office/powerpoint/2012/main">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_Half_Page_Table">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7" y="1659732"/>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GB" dirty="0"/>
              <a:t>Click to edit Master title style</a:t>
            </a:r>
          </a:p>
        </p:txBody>
      </p:sp>
      <p:sp>
        <p:nvSpPr>
          <p:cNvPr id="7" name="Table Placeholder 6"/>
          <p:cNvSpPr>
            <a:spLocks noGrp="1"/>
          </p:cNvSpPr>
          <p:nvPr>
            <p:ph type="tbl" sz="quarter" idx="10"/>
          </p:nvPr>
        </p:nvSpPr>
        <p:spPr>
          <a:xfrm>
            <a:off x="5089526" y="503238"/>
            <a:ext cx="3559175" cy="4087812"/>
          </a:xfrm>
          <a:prstGeom prst="rect">
            <a:avLst/>
          </a:prstGeom>
        </p:spPr>
        <p:txBody>
          <a:bodyPr anchor="ctr" anchorCtr="0"/>
          <a:lstStyle>
            <a:lvl1pPr marL="0" indent="0" algn="ctr">
              <a:buNone/>
              <a:defRPr/>
            </a:lvl1pPr>
          </a:lstStyle>
          <a:p>
            <a:endParaRPr lang="en-US" dirty="0"/>
          </a:p>
        </p:txBody>
      </p:sp>
      <p:sp>
        <p:nvSpPr>
          <p:cNvPr id="8" name="Rectangle 4"/>
          <p:cNvSpPr>
            <a:spLocks noChangeArrowheads="1"/>
          </p:cNvSpPr>
          <p:nvPr userDrawn="1"/>
        </p:nvSpPr>
        <p:spPr bwMode="ltGray">
          <a:xfrm>
            <a:off x="477679" y="4741655"/>
            <a:ext cx="3958520"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C97-741357-00 © 2018  Cisco and/or its affiliates. All rights reserved.   Cisco Confidential</a:t>
            </a:r>
          </a:p>
        </p:txBody>
      </p:sp>
    </p:spTree>
    <p:extLst>
      <p:ext uri="{BB962C8B-B14F-4D97-AF65-F5344CB8AC3E}">
        <p14:creationId xmlns:p14="http://schemas.microsoft.com/office/powerpoint/2010/main" val="3069149225"/>
      </p:ext>
    </p:extLst>
  </p:cSld>
  <p:clrMapOvr>
    <a:masterClrMapping/>
  </p:clrMapOvr>
  <p:extLst mod="1">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 name="Freeform 6"/>
          <p:cNvSpPr>
            <a:spLocks noChangeAspect="1" noEditPoints="1"/>
          </p:cNvSpPr>
          <p:nvPr userDrawn="1"/>
        </p:nvSpPr>
        <p:spPr bwMode="auto">
          <a:xfrm>
            <a:off x="3762995" y="2129077"/>
            <a:ext cx="1618012" cy="859571"/>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endParaRPr>
          </a:p>
        </p:txBody>
      </p:sp>
    </p:spTree>
    <p:extLst>
      <p:ext uri="{BB962C8B-B14F-4D97-AF65-F5344CB8AC3E}">
        <p14:creationId xmlns:p14="http://schemas.microsoft.com/office/powerpoint/2010/main" val="870602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pPr/>
              <a:t>3/12/19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98890278"/>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3/12/19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75243113"/>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bg1">
                    <a:lumMod val="75000"/>
                  </a:schemeClr>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28813792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334D819-9F07-4261-B09B-9E467E5D9002}" type="datetimeFigureOut">
              <a:rPr lang="en-US" smtClean="0"/>
              <a:pPr/>
              <a:t>3/12/19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54640674"/>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smtClean="0"/>
              <a:t>3/12/19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84925224"/>
      </p:ext>
    </p:extLst>
  </p:cSld>
  <p:clrMapOvr>
    <a:masterClrMapping/>
  </p:clrMapOvr>
  <p:hf hdr="0" ftr="0" dt="0"/>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smtClean="0"/>
              <a:t>3/12/19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01057749"/>
      </p:ext>
    </p:extLst>
  </p:cSld>
  <p:clrMapOvr>
    <a:masterClrMapping/>
  </p:clrMapOvr>
  <p:hf hdr="0" ftr="0" dt="0"/>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smtClean="0"/>
              <a:t>3/12/19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03073573"/>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smtClean="0"/>
              <a:t>3/12/19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056978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en-US"/>
              <a:t>Click to edit Master title style</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334D819-9F07-4261-B09B-9E467E5D9002}" type="datetimeFigureOut">
              <a:rPr lang="en-US" smtClean="0"/>
              <a:t>3/12/19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09186107"/>
      </p:ext>
    </p:extLst>
  </p:cSld>
  <p:clrMapOvr>
    <a:masterClrMapping/>
  </p:clrMapOvr>
  <p:hf hdr="0" ftr="0" dt="0"/>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9334D819-9F07-4261-B09B-9E467E5D9002}" type="datetimeFigureOut">
              <a:rPr lang="en-US" smtClean="0"/>
              <a:t>3/12/19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06077748"/>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334D819-9F07-4261-B09B-9E467E5D9002}" type="datetimeFigureOut">
              <a:rPr lang="en-US" smtClean="0"/>
              <a:pPr/>
              <a:t>3/12/19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05418564"/>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Edit Master text styles</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334D819-9F07-4261-B09B-9E467E5D9002}" type="datetimeFigureOut">
              <a:rPr lang="en-US" smtClean="0"/>
              <a:pPr/>
              <a:t>3/12/19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20" name="TextBox 19"/>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latin typeface="Arial"/>
              </a:rPr>
              <a:t>”</a:t>
            </a:r>
            <a:endParaRPr lang="en-US" sz="1050" dirty="0">
              <a:solidFill>
                <a:schemeClr val="accent1">
                  <a:lumMod val="60000"/>
                  <a:lumOff val="40000"/>
                </a:schemeClr>
              </a:solidFill>
              <a:latin typeface="Arial"/>
            </a:endParaRPr>
          </a:p>
        </p:txBody>
      </p:sp>
    </p:spTree>
    <p:extLst>
      <p:ext uri="{BB962C8B-B14F-4D97-AF65-F5344CB8AC3E}">
        <p14:creationId xmlns:p14="http://schemas.microsoft.com/office/powerpoint/2010/main" val="3630570494"/>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334D819-9F07-4261-B09B-9E467E5D9002}" type="datetimeFigureOut">
              <a:rPr lang="en-US" smtClean="0"/>
              <a:pPr/>
              <a:t>3/12/19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1743250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gu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bg1">
                    <a:lumMod val="75000"/>
                  </a:schemeClr>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201876725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3/12/19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6040993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3/12/19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97894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3/12/19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1751139"/>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3/12/19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56310530"/>
      </p:ext>
    </p:extLst>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type="titleOnly">
  <p:cSld name="1_Title only">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135600" y="16350"/>
            <a:ext cx="8872800" cy="526200"/>
          </a:xfrm>
          <a:prstGeom prst="rect">
            <a:avLst/>
          </a:prstGeom>
        </p:spPr>
        <p:txBody>
          <a:bodyPr spcFirstLastPara="1" wrap="square" lIns="91425" tIns="91425" rIns="91425" bIns="91425" anchor="ctr" anchorCtr="0"/>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8" name="Google Shape;18;p3"/>
          <p:cNvSpPr txBox="1">
            <a:spLocks noGrp="1"/>
          </p:cNvSpPr>
          <p:nvPr>
            <p:ph type="body" idx="1"/>
          </p:nvPr>
        </p:nvSpPr>
        <p:spPr>
          <a:xfrm>
            <a:off x="135600" y="653800"/>
            <a:ext cx="8872800" cy="4041900"/>
          </a:xfrm>
          <a:prstGeom prst="rect">
            <a:avLst/>
          </a:prstGeom>
        </p:spPr>
        <p:txBody>
          <a:bodyPr spcFirstLastPara="1" wrap="square" lIns="91425" tIns="91425" rIns="91425" bIns="91425" anchor="t" anchorCtr="0"/>
          <a:lstStyle>
            <a:lvl1pPr marL="457200" lvl="0" indent="-317500" rtl="0">
              <a:spcBef>
                <a:spcPts val="0"/>
              </a:spcBef>
              <a:spcAft>
                <a:spcPts val="0"/>
              </a:spcAft>
              <a:buClr>
                <a:srgbClr val="0F80FF"/>
              </a:buClr>
              <a:buSzPts val="1400"/>
              <a:buChar char="●"/>
              <a:defRPr sz="1400"/>
            </a:lvl1pPr>
            <a:lvl2pPr marL="914400" lvl="1" indent="-304800" rtl="0">
              <a:spcBef>
                <a:spcPts val="1600"/>
              </a:spcBef>
              <a:spcAft>
                <a:spcPts val="0"/>
              </a:spcAft>
              <a:buClr>
                <a:srgbClr val="0F80FF"/>
              </a:buClr>
              <a:buSzPts val="1200"/>
              <a:buChar char="○"/>
              <a:defRPr sz="1200"/>
            </a:lvl2pPr>
            <a:lvl3pPr marL="1371600" lvl="2" indent="-298450" rtl="0">
              <a:spcBef>
                <a:spcPts val="1600"/>
              </a:spcBef>
              <a:spcAft>
                <a:spcPts val="0"/>
              </a:spcAft>
              <a:buClr>
                <a:srgbClr val="0F80FF"/>
              </a:buClr>
              <a:buSzPts val="1100"/>
              <a:buChar char="■"/>
              <a:defRPr sz="1100"/>
            </a:lvl3pPr>
            <a:lvl4pPr marL="1828800" lvl="3" indent="-292100" rtl="0">
              <a:spcBef>
                <a:spcPts val="1600"/>
              </a:spcBef>
              <a:spcAft>
                <a:spcPts val="0"/>
              </a:spcAft>
              <a:buClr>
                <a:srgbClr val="0F80FF"/>
              </a:buClr>
              <a:buSzPts val="1000"/>
              <a:buChar char="●"/>
              <a:defRPr sz="1000"/>
            </a:lvl4pPr>
            <a:lvl5pPr marL="2286000" lvl="4" indent="-285750" rtl="0">
              <a:spcBef>
                <a:spcPts val="1600"/>
              </a:spcBef>
              <a:spcAft>
                <a:spcPts val="0"/>
              </a:spcAft>
              <a:buClr>
                <a:srgbClr val="0F80FF"/>
              </a:buClr>
              <a:buSzPts val="900"/>
              <a:buChar char="○"/>
              <a:defRPr sz="900"/>
            </a:lvl5pPr>
            <a:lvl6pPr marL="2743200" lvl="5" indent="-279400" rtl="0">
              <a:spcBef>
                <a:spcPts val="1600"/>
              </a:spcBef>
              <a:spcAft>
                <a:spcPts val="0"/>
              </a:spcAft>
              <a:buClr>
                <a:srgbClr val="0F80FF"/>
              </a:buClr>
              <a:buSzPts val="800"/>
              <a:buChar char="■"/>
              <a:defRPr sz="800"/>
            </a:lvl6pPr>
            <a:lvl7pPr marL="3200400" lvl="6" indent="-273050" rtl="0">
              <a:spcBef>
                <a:spcPts val="1600"/>
              </a:spcBef>
              <a:spcAft>
                <a:spcPts val="0"/>
              </a:spcAft>
              <a:buClr>
                <a:srgbClr val="0F80FF"/>
              </a:buClr>
              <a:buSzPts val="700"/>
              <a:buChar char="●"/>
              <a:defRPr sz="700"/>
            </a:lvl7pPr>
            <a:lvl8pPr marL="3657600" lvl="7" indent="-266700" rtl="0">
              <a:spcBef>
                <a:spcPts val="1600"/>
              </a:spcBef>
              <a:spcAft>
                <a:spcPts val="0"/>
              </a:spcAft>
              <a:buClr>
                <a:srgbClr val="0F80FF"/>
              </a:buClr>
              <a:buSzPts val="600"/>
              <a:buChar char="○"/>
              <a:defRPr sz="600"/>
            </a:lvl8pPr>
            <a:lvl9pPr marL="4114800" lvl="8" indent="-254000" rtl="0">
              <a:spcBef>
                <a:spcPts val="1600"/>
              </a:spcBef>
              <a:spcAft>
                <a:spcPts val="1600"/>
              </a:spcAft>
              <a:buClr>
                <a:srgbClr val="0F80FF"/>
              </a:buClr>
              <a:buSzPts val="400"/>
              <a:buChar char="■"/>
              <a:defRPr sz="400"/>
            </a:lvl9pPr>
          </a:lstStyle>
          <a:p>
            <a:endParaRPr/>
          </a:p>
        </p:txBody>
      </p:sp>
    </p:spTree>
    <p:extLst>
      <p:ext uri="{BB962C8B-B14F-4D97-AF65-F5344CB8AC3E}">
        <p14:creationId xmlns:p14="http://schemas.microsoft.com/office/powerpoint/2010/main" val="3494764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gue_Whit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tx2"/>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1262646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2"/>
              </a:solidFill>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60">
              <a:lnSpc>
                <a:spcPct val="100000"/>
              </a:lnSpc>
              <a:spcBef>
                <a:spcPct val="50000"/>
              </a:spcBef>
              <a:buNone/>
              <a:defRPr sz="2200" b="0" i="0">
                <a:solidFill>
                  <a:schemeClr val="bg1">
                    <a:lumMod val="75000"/>
                  </a:schemeClr>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4" name="Title 1"/>
          <p:cNvSpPr>
            <a:spLocks noGrp="1"/>
          </p:cNvSpPr>
          <p:nvPr>
            <p:ph type="ctrTitle"/>
          </p:nvPr>
        </p:nvSpPr>
        <p:spPr>
          <a:xfrm>
            <a:off x="287923" y="1540552"/>
            <a:ext cx="7972248" cy="2278837"/>
          </a:xfrm>
          <a:prstGeom prst="rect">
            <a:avLst/>
          </a:prstGeom>
        </p:spPr>
        <p:txBody>
          <a:bodyPr>
            <a:noAutofit/>
          </a:bodyPr>
          <a:lstStyle>
            <a:lvl1pPr marL="183596" indent="-399958" algn="l">
              <a:lnSpc>
                <a:spcPct val="90000"/>
              </a:lnSpc>
              <a:defRPr sz="4000" b="0" i="1" spc="0" baseline="0">
                <a:solidFill>
                  <a:schemeClr val="bg1">
                    <a:lumMod val="75000"/>
                  </a:schemeClr>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8666010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2"/>
              </a:solidFill>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60">
              <a:lnSpc>
                <a:spcPct val="100000"/>
              </a:lnSpc>
              <a:spcBef>
                <a:spcPct val="50000"/>
              </a:spcBef>
              <a:buNone/>
              <a:defRPr sz="22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4" name="Title 1"/>
          <p:cNvSpPr>
            <a:spLocks noGrp="1"/>
          </p:cNvSpPr>
          <p:nvPr>
            <p:ph type="ctrTitle"/>
          </p:nvPr>
        </p:nvSpPr>
        <p:spPr>
          <a:xfrm>
            <a:off x="287923" y="1540552"/>
            <a:ext cx="7972248" cy="2278837"/>
          </a:xfrm>
          <a:prstGeom prst="rect">
            <a:avLst/>
          </a:prstGeom>
        </p:spPr>
        <p:txBody>
          <a:bodyPr>
            <a:noAutofit/>
          </a:bodyPr>
          <a:lstStyle>
            <a:lvl1pPr marL="183596" indent="-399958" algn="l">
              <a:lnSpc>
                <a:spcPct val="90000"/>
              </a:lnSpc>
              <a:defRPr sz="4000" b="0" i="1" spc="0" baseline="0">
                <a:solidFill>
                  <a:schemeClr val="tx2"/>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2214453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dirty="0"/>
              <a:t>Click icon to add picture</a:t>
            </a:r>
          </a:p>
        </p:txBody>
      </p:sp>
      <p:sp>
        <p:nvSpPr>
          <p:cNvPr id="6" name="Text Placeholder 2"/>
          <p:cNvSpPr>
            <a:spLocks noGrp="1"/>
          </p:cNvSpPr>
          <p:nvPr>
            <p:ph type="body" sz="quarter" idx="11"/>
          </p:nvPr>
        </p:nvSpPr>
        <p:spPr bwMode="auto">
          <a:xfrm>
            <a:off x="500064" y="3903357"/>
            <a:ext cx="8139112" cy="541174"/>
          </a:xfrm>
          <a:prstGeom prst="rect">
            <a:avLst/>
          </a:prstGeom>
          <a:noFill/>
          <a:extLst/>
        </p:spPr>
        <p:txBody>
          <a:bodyPr wrap="square" lIns="182880" tIns="91440" rIns="182880" bIns="91440" numCol="1" anchor="ctr" anchorCtr="0" compatLnSpc="1">
            <a:prstTxWarp prst="textNoShape">
              <a:avLst/>
            </a:prstTxWarp>
            <a:spAutoFit/>
          </a:bodyPr>
          <a:lstStyle>
            <a:lvl1pPr marL="0" indent="0" algn="ctr">
              <a:lnSpc>
                <a:spcPts val="2900"/>
              </a:lnSpc>
              <a:spcBef>
                <a:spcPts val="0"/>
              </a:spcBef>
              <a:buNone/>
              <a:defRPr sz="2400" i="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2970884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2"/>
            <a:ext cx="9301163" cy="2843212"/>
          </a:xfrm>
          <a:prstGeom prst="rect">
            <a:avLst/>
          </a:prstGeom>
          <a:solidFill>
            <a:schemeClr val="bg2"/>
          </a:solidFill>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dirty="0"/>
              <a:t>Click icon to add picture</a:t>
            </a:r>
          </a:p>
        </p:txBody>
      </p:sp>
      <p:sp>
        <p:nvSpPr>
          <p:cNvPr id="4" name="Text Placeholder 3"/>
          <p:cNvSpPr>
            <a:spLocks noGrp="1"/>
          </p:cNvSpPr>
          <p:nvPr>
            <p:ph type="body" sz="quarter" idx="11"/>
          </p:nvPr>
        </p:nvSpPr>
        <p:spPr>
          <a:xfrm>
            <a:off x="448786" y="3054518"/>
            <a:ext cx="8364236" cy="560153"/>
          </a:xfrm>
          <a:prstGeom prst="rect">
            <a:avLst/>
          </a:prstGeom>
        </p:spPr>
        <p:txBody>
          <a:bodyPr vert="horz" wrap="square">
            <a:spAutoFit/>
          </a:bodyPr>
          <a:lstStyle>
            <a:lvl1pPr marL="0" indent="0">
              <a:buNone/>
              <a:defRPr sz="3200" baseline="0">
                <a:solidFill>
                  <a:schemeClr val="tx2"/>
                </a:solidFill>
                <a:latin typeface="+mj-lt"/>
              </a:defRPr>
            </a:lvl1pPr>
          </a:lstStyle>
          <a:p>
            <a:pPr lvl="0"/>
            <a:r>
              <a:rPr lang="en-US" dirty="0"/>
              <a:t>Click to edit Master text styles</a:t>
            </a:r>
          </a:p>
        </p:txBody>
      </p:sp>
    </p:spTree>
    <p:extLst>
      <p:ext uri="{BB962C8B-B14F-4D97-AF65-F5344CB8AC3E}">
        <p14:creationId xmlns:p14="http://schemas.microsoft.com/office/powerpoint/2010/main" val="16444033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theme" Target="../theme/theme2.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
        <p:nvSpPr>
          <p:cNvPr id="13" name="Rectangle 4"/>
          <p:cNvSpPr>
            <a:spLocks noChangeArrowheads="1"/>
          </p:cNvSpPr>
          <p:nvPr userDrawn="1"/>
        </p:nvSpPr>
        <p:spPr bwMode="ltGray">
          <a:xfrm>
            <a:off x="477679" y="4741655"/>
            <a:ext cx="4202963" cy="154518"/>
          </a:xfrm>
          <a:prstGeom prst="rect">
            <a:avLst/>
          </a:prstGeom>
          <a:noFill/>
          <a:ln w="9525">
            <a:noFill/>
            <a:miter lim="800000"/>
            <a:headEnd/>
            <a:tailEnd/>
          </a:ln>
          <a:effectLst/>
        </p:spPr>
        <p:txBody>
          <a:bodyPr wrap="square" lIns="61586" tIns="30792" rIns="61586" bIns="30792" anchor="b">
            <a:spAutoFit/>
          </a:bodyPr>
          <a:lstStyle/>
          <a:p>
            <a:pPr defTabSz="610729" fontAlgn="auto">
              <a:spcBef>
                <a:spcPts val="0"/>
              </a:spcBef>
              <a:spcAft>
                <a:spcPts val="0"/>
              </a:spcAft>
              <a:defRPr/>
            </a:pPr>
            <a:r>
              <a:rPr lang="en-US" sz="600" spc="20" baseline="0" dirty="0">
                <a:solidFill>
                  <a:schemeClr val="bg2">
                    <a:lumMod val="65000"/>
                  </a:schemeClr>
                </a:solidFill>
                <a:latin typeface="+mn-lt"/>
                <a:ea typeface="+mn-ea"/>
                <a:cs typeface="CiscoSans Thin"/>
              </a:rPr>
              <a:t>C97-741357-00 © 2018  Cisco and/or its affiliates. All rights reserved.   Cisco Confidential</a:t>
            </a:r>
          </a:p>
        </p:txBody>
      </p:sp>
    </p:spTree>
    <p:extLst>
      <p:ext uri="{BB962C8B-B14F-4D97-AF65-F5344CB8AC3E}">
        <p14:creationId xmlns:p14="http://schemas.microsoft.com/office/powerpoint/2010/main" val="2528325120"/>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73" r:id="rId20"/>
    <p:sldLayoutId id="2147483674" r:id="rId21"/>
    <p:sldLayoutId id="2147483675" r:id="rId22"/>
    <p:sldLayoutId id="2147483676" r:id="rId23"/>
    <p:sldLayoutId id="2147483677" r:id="rId24"/>
    <p:sldLayoutId id="2147483678" r:id="rId25"/>
    <p:sldLayoutId id="2147483679" r:id="rId26"/>
    <p:sldLayoutId id="2147483680" r:id="rId27"/>
  </p:sldLayoutIdLst>
  <p:txStyles>
    <p:titleStyle>
      <a:lvl1pPr algn="l" defTabSz="684196" rtl="0" eaLnBrk="1" fontAlgn="base" hangingPunct="1">
        <a:lnSpc>
          <a:spcPct val="80000"/>
        </a:lnSpc>
        <a:spcBef>
          <a:spcPct val="0"/>
        </a:spcBef>
        <a:spcAft>
          <a:spcPct val="0"/>
        </a:spcAft>
        <a:defRPr lang="en-US" sz="2800" b="0" i="0" u="none" kern="1200" dirty="0">
          <a:solidFill>
            <a:schemeClr val="tx2"/>
          </a:solidFill>
          <a:latin typeface="+mj-lt"/>
          <a:ea typeface="CiscoSansTT Thin" charset="0"/>
          <a:cs typeface="CiscoSansTT Thin" charset="0"/>
        </a:defRPr>
      </a:lvl1pPr>
      <a:lvl2pPr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189"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378"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566"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754"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59" indent="-169859" algn="l" defTabSz="684196"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66" indent="-215894" algn="l" defTabSz="684196"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789" indent="-169859" algn="l" defTabSz="684196"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25" indent="-169859" algn="l" defTabSz="684196"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61" indent="-169859" algn="l" defTabSz="684196"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34" indent="-171441" algn="l" defTabSz="685760"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21" indent="-171418" algn="l" defTabSz="685760"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160" indent="0" algn="l" defTabSz="685760" rtl="0" eaLnBrk="1" latinLnBrk="0" hangingPunct="1">
        <a:spcBef>
          <a:spcPct val="20000"/>
        </a:spcBef>
        <a:buFont typeface="Arial" pitchFamily="34" charset="0"/>
        <a:buNone/>
        <a:defRPr sz="1500" kern="1200">
          <a:solidFill>
            <a:schemeClr val="tx1"/>
          </a:solidFill>
          <a:latin typeface="+mn-lt"/>
          <a:ea typeface="+mn-ea"/>
          <a:cs typeface="+mn-cs"/>
        </a:defRPr>
      </a:lvl8pPr>
      <a:lvl9pPr marL="2914481" indent="-171441" algn="l" defTabSz="68576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60" rtl="0" eaLnBrk="1" latinLnBrk="0" hangingPunct="1">
        <a:defRPr sz="1400" kern="1200">
          <a:solidFill>
            <a:schemeClr val="tx1"/>
          </a:solidFill>
          <a:latin typeface="+mn-lt"/>
          <a:ea typeface="+mn-ea"/>
          <a:cs typeface="+mn-cs"/>
        </a:defRPr>
      </a:lvl1pPr>
      <a:lvl2pPr marL="342878" algn="l" defTabSz="685760" rtl="0" eaLnBrk="1" latinLnBrk="0" hangingPunct="1">
        <a:defRPr sz="1400" kern="1200">
          <a:solidFill>
            <a:schemeClr val="tx1"/>
          </a:solidFill>
          <a:latin typeface="+mn-lt"/>
          <a:ea typeface="+mn-ea"/>
          <a:cs typeface="+mn-cs"/>
        </a:defRPr>
      </a:lvl2pPr>
      <a:lvl3pPr marL="685760" algn="l" defTabSz="685760" rtl="0" eaLnBrk="1" latinLnBrk="0" hangingPunct="1">
        <a:defRPr sz="1400" kern="1200">
          <a:solidFill>
            <a:schemeClr val="tx1"/>
          </a:solidFill>
          <a:latin typeface="+mn-lt"/>
          <a:ea typeface="+mn-ea"/>
          <a:cs typeface="+mn-cs"/>
        </a:defRPr>
      </a:lvl3pPr>
      <a:lvl4pPr marL="1028639" algn="l" defTabSz="685760" rtl="0" eaLnBrk="1" latinLnBrk="0" hangingPunct="1">
        <a:defRPr sz="1400" kern="1200">
          <a:solidFill>
            <a:schemeClr val="tx1"/>
          </a:solidFill>
          <a:latin typeface="+mn-lt"/>
          <a:ea typeface="+mn-ea"/>
          <a:cs typeface="+mn-cs"/>
        </a:defRPr>
      </a:lvl4pPr>
      <a:lvl5pPr marL="1371521" algn="l" defTabSz="685760" rtl="0" eaLnBrk="1" latinLnBrk="0" hangingPunct="1">
        <a:defRPr sz="1400" kern="1200">
          <a:solidFill>
            <a:schemeClr val="tx1"/>
          </a:solidFill>
          <a:latin typeface="+mn-lt"/>
          <a:ea typeface="+mn-ea"/>
          <a:cs typeface="+mn-cs"/>
        </a:defRPr>
      </a:lvl5pPr>
      <a:lvl6pPr marL="1714398" algn="l" defTabSz="685760" rtl="0" eaLnBrk="1" latinLnBrk="0" hangingPunct="1">
        <a:defRPr sz="1400" kern="1200">
          <a:solidFill>
            <a:schemeClr val="tx1"/>
          </a:solidFill>
          <a:latin typeface="+mn-lt"/>
          <a:ea typeface="+mn-ea"/>
          <a:cs typeface="+mn-cs"/>
        </a:defRPr>
      </a:lvl6pPr>
      <a:lvl7pPr marL="2057281" algn="l" defTabSz="685760" rtl="0" eaLnBrk="1" latinLnBrk="0" hangingPunct="1">
        <a:defRPr sz="1400" kern="1200">
          <a:solidFill>
            <a:schemeClr val="tx1"/>
          </a:solidFill>
          <a:latin typeface="+mn-lt"/>
          <a:ea typeface="+mn-ea"/>
          <a:cs typeface="+mn-cs"/>
        </a:defRPr>
      </a:lvl7pPr>
      <a:lvl8pPr marL="2400160" algn="l" defTabSz="685760" rtl="0" eaLnBrk="1" latinLnBrk="0" hangingPunct="1">
        <a:defRPr sz="1400" kern="1200">
          <a:solidFill>
            <a:schemeClr val="tx1"/>
          </a:solidFill>
          <a:latin typeface="+mn-lt"/>
          <a:ea typeface="+mn-ea"/>
          <a:cs typeface="+mn-cs"/>
        </a:defRPr>
      </a:lvl8pPr>
      <a:lvl9pPr marL="2743042" algn="l" defTabSz="685760"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92">
          <p15:clr>
            <a:srgbClr val="F26B43"/>
          </p15:clr>
        </p15:guide>
        <p15:guide id="2" pos="336">
          <p15:clr>
            <a:srgbClr val="F26B43"/>
          </p15:clr>
        </p15:guide>
        <p15:guide id="3" pos="5448">
          <p15:clr>
            <a:srgbClr val="F26B43"/>
          </p15:clr>
        </p15:guide>
        <p15:guide id="4" orient="horz" pos="757">
          <p15:clr>
            <a:srgbClr val="F26B43"/>
          </p15:clr>
        </p15:guide>
        <p15:guide id="5" orient="horz" pos="335">
          <p15:clr>
            <a:srgbClr val="F26B43"/>
          </p15:clr>
        </p15:guide>
        <p15:guide id="6" pos="2876">
          <p15:clr>
            <a:srgbClr val="F26B43"/>
          </p15:clr>
        </p15:guide>
        <p15:guide id="7" orient="horz" pos="104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dirty="0"/>
              <a:pPr/>
              <a:t>3/12/19</a:t>
            </a:fld>
            <a:endParaRPr lang="en-US" dirty="0"/>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60670446"/>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Lst>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4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4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png"/><Relationship Id="rId7"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4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tiff"/></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44.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4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4.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5.xml"/><Relationship Id="rId1" Type="http://schemas.openxmlformats.org/officeDocument/2006/relationships/slideLayout" Target="../slideLayouts/slideLayout44.xml"/><Relationship Id="rId4" Type="http://schemas.openxmlformats.org/officeDocument/2006/relationships/image" Target="../media/image13.tiff"/></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4.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14.tiff"/><Relationship Id="rId13" Type="http://schemas.openxmlformats.org/officeDocument/2006/relationships/image" Target="../media/image19.tiff"/><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8.tiff"/><Relationship Id="rId2" Type="http://schemas.openxmlformats.org/officeDocument/2006/relationships/notesSlide" Target="../notesSlides/notesSlide7.xml"/><Relationship Id="rId1" Type="http://schemas.openxmlformats.org/officeDocument/2006/relationships/slideLayout" Target="../slideLayouts/slideLayout44.xml"/><Relationship Id="rId6" Type="http://schemas.openxmlformats.org/officeDocument/2006/relationships/diagramColors" Target="../diagrams/colors1.xml"/><Relationship Id="rId11" Type="http://schemas.openxmlformats.org/officeDocument/2006/relationships/image" Target="../media/image17.tiff"/><Relationship Id="rId5" Type="http://schemas.openxmlformats.org/officeDocument/2006/relationships/diagramQuickStyle" Target="../diagrams/quickStyle1.xml"/><Relationship Id="rId15" Type="http://schemas.openxmlformats.org/officeDocument/2006/relationships/image" Target="../media/image21.tiff"/><Relationship Id="rId10" Type="http://schemas.openxmlformats.org/officeDocument/2006/relationships/image" Target="../media/image16.tiff"/><Relationship Id="rId4" Type="http://schemas.openxmlformats.org/officeDocument/2006/relationships/diagramLayout" Target="../diagrams/layout1.xml"/><Relationship Id="rId9" Type="http://schemas.openxmlformats.org/officeDocument/2006/relationships/image" Target="../media/image15.tiff"/><Relationship Id="rId14" Type="http://schemas.openxmlformats.org/officeDocument/2006/relationships/image" Target="../media/image20.tiff"/></Relationships>
</file>

<file path=ppt/slides/_rels/slide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8.xml"/><Relationship Id="rId1" Type="http://schemas.openxmlformats.org/officeDocument/2006/relationships/slideLayout" Target="../slideLayouts/slideLayout4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
        <p:cNvGrpSpPr/>
        <p:nvPr/>
      </p:nvGrpSpPr>
      <p:grpSpPr>
        <a:xfrm>
          <a:off x="0" y="0"/>
          <a:ext cx="0" cy="0"/>
          <a:chOff x="0" y="0"/>
          <a:chExt cx="0" cy="0"/>
        </a:xfrm>
      </p:grpSpPr>
      <p:sp>
        <p:nvSpPr>
          <p:cNvPr id="29" name="Google Shape;29;p6"/>
          <p:cNvSpPr txBox="1">
            <a:spLocks noGrp="1"/>
          </p:cNvSpPr>
          <p:nvPr>
            <p:ph type="ctrTitle"/>
          </p:nvPr>
        </p:nvSpPr>
        <p:spPr>
          <a:xfrm>
            <a:off x="390525" y="1394838"/>
            <a:ext cx="5825202" cy="1234727"/>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Clr>
                <a:srgbClr val="000000"/>
              </a:buClr>
              <a:buSzPts val="1100"/>
              <a:buFont typeface="Arial"/>
              <a:buNone/>
            </a:pPr>
            <a:r>
              <a:rPr lang="en" sz="2600" dirty="0">
                <a:solidFill>
                  <a:srgbClr val="0F80FF"/>
                </a:solidFill>
              </a:rPr>
              <a:t>Predicting Customer Preferences </a:t>
            </a:r>
            <a:endParaRPr sz="2600" dirty="0"/>
          </a:p>
        </p:txBody>
      </p:sp>
      <p:sp>
        <p:nvSpPr>
          <p:cNvPr id="30" name="Google Shape;30;p6"/>
          <p:cNvSpPr txBox="1">
            <a:spLocks noGrp="1"/>
          </p:cNvSpPr>
          <p:nvPr>
            <p:ph type="subTitle" idx="1"/>
          </p:nvPr>
        </p:nvSpPr>
        <p:spPr>
          <a:xfrm>
            <a:off x="390525" y="2789105"/>
            <a:ext cx="8222100" cy="204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latin typeface="CiscoSansTT" panose="020B0503020201020303" pitchFamily="34" charset="0"/>
                <a:cs typeface="CiscoSansTT" panose="020B0503020201020303" pitchFamily="34" charset="0"/>
              </a:rPr>
              <a:t>John T. Leonard</a:t>
            </a:r>
            <a:endParaRPr sz="1400" b="1" dirty="0">
              <a:latin typeface="CiscoSansTT" panose="020B0503020201020303" pitchFamily="34" charset="0"/>
              <a:cs typeface="CiscoSansTT" panose="020B0503020201020303" pitchFamily="34" charset="0"/>
            </a:endParaRPr>
          </a:p>
          <a:p>
            <a:pPr marL="0" lvl="0" indent="0" algn="l" rtl="0">
              <a:spcBef>
                <a:spcPts val="0"/>
              </a:spcBef>
              <a:spcAft>
                <a:spcPts val="0"/>
              </a:spcAft>
              <a:buNone/>
            </a:pPr>
            <a:r>
              <a:rPr lang="en" sz="1400" b="1" dirty="0">
                <a:latin typeface="CiscoSansTT" panose="020B0503020201020303" pitchFamily="34" charset="0"/>
                <a:cs typeface="CiscoSansTT" panose="020B0503020201020303" pitchFamily="34" charset="0"/>
              </a:rPr>
              <a:t>Krishna Venkatraman</a:t>
            </a:r>
            <a:endParaRPr sz="1400" b="1" dirty="0">
              <a:latin typeface="CiscoSansTT" panose="020B0503020201020303" pitchFamily="34" charset="0"/>
              <a:cs typeface="CiscoSansTT" panose="020B0503020201020303" pitchFamily="34" charset="0"/>
            </a:endParaRPr>
          </a:p>
          <a:p>
            <a:pPr marL="0" lvl="0" indent="0" algn="l" rtl="0">
              <a:spcBef>
                <a:spcPts val="0"/>
              </a:spcBef>
              <a:spcAft>
                <a:spcPts val="0"/>
              </a:spcAft>
              <a:buNone/>
            </a:pPr>
            <a:r>
              <a:rPr lang="en" sz="1400" b="1" dirty="0">
                <a:latin typeface="CiscoSansTT" panose="020B0503020201020303" pitchFamily="34" charset="0"/>
                <a:cs typeface="CiscoSansTT" panose="020B0503020201020303" pitchFamily="34" charset="0"/>
              </a:rPr>
              <a:t>Ross Tomlin</a:t>
            </a:r>
            <a:endParaRPr sz="1400" b="1" dirty="0">
              <a:latin typeface="CiscoSansTT" panose="020B0503020201020303" pitchFamily="34" charset="0"/>
              <a:cs typeface="CiscoSansTT" panose="020B05030202010203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4" name="Google Shape;124;p16"/>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Appendix</a:t>
            </a:r>
            <a:endParaRPr dirty="0"/>
          </a:p>
        </p:txBody>
      </p:sp>
      <p:sp>
        <p:nvSpPr>
          <p:cNvPr id="123" name="Google Shape;123;p16"/>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solidFill>
                  <a:srgbClr val="999999"/>
                </a:solidFill>
              </a:rPr>
              <a:t>10</a:t>
            </a:fld>
            <a:endParaRPr>
              <a:solidFill>
                <a:srgbClr val="999999"/>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7"/>
          <p:cNvSpPr txBox="1">
            <a:spLocks noGrp="1"/>
          </p:cNvSpPr>
          <p:nvPr>
            <p:ph type="title"/>
          </p:nvPr>
        </p:nvSpPr>
        <p:spPr>
          <a:prstGeom prst="rect">
            <a:avLst/>
          </a:prstGeom>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t>Predicting Customer Preferences </a:t>
            </a:r>
            <a:r>
              <a:rPr lang="en">
                <a:solidFill>
                  <a:srgbClr val="4C4C4C"/>
                </a:solidFill>
              </a:rPr>
              <a:t>| Lessons Learned: </a:t>
            </a:r>
            <a:r>
              <a:rPr lang="en" i="1">
                <a:solidFill>
                  <a:srgbClr val="999999"/>
                </a:solidFill>
              </a:rPr>
              <a:t>Introduction &amp; Overview</a:t>
            </a:r>
            <a:endParaRPr>
              <a:solidFill>
                <a:srgbClr val="999999"/>
              </a:solidFill>
            </a:endParaRPr>
          </a:p>
        </p:txBody>
      </p:sp>
      <p:sp>
        <p:nvSpPr>
          <p:cNvPr id="132" name="Google Shape;132;p1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11</a:t>
            </a:fld>
            <a:endParaRPr/>
          </a:p>
        </p:txBody>
      </p:sp>
      <p:sp>
        <p:nvSpPr>
          <p:cNvPr id="130" name="Google Shape;130;p17"/>
          <p:cNvSpPr txBox="1">
            <a:spLocks noGrp="1"/>
          </p:cNvSpPr>
          <p:nvPr>
            <p:ph type="body" idx="1"/>
          </p:nvPr>
        </p:nvSpPr>
        <p:spPr>
          <a:xfrm>
            <a:off x="135600" y="682050"/>
            <a:ext cx="8872800" cy="4141500"/>
          </a:xfrm>
          <a:prstGeom prst="rect">
            <a:avLst/>
          </a:prstGeom>
        </p:spPr>
        <p:txBody>
          <a:bodyPr spcFirstLastPara="1" wrap="square" lIns="91425" tIns="91425" rIns="91425" bIns="91425" anchor="ctr" anchorCtr="0">
            <a:noAutofit/>
          </a:bodyPr>
          <a:lstStyle/>
          <a:p>
            <a:pPr marL="457200" lvl="0" indent="-317500" algn="l" rtl="0">
              <a:lnSpc>
                <a:spcPct val="300000"/>
              </a:lnSpc>
              <a:spcBef>
                <a:spcPts val="1000"/>
              </a:spcBef>
              <a:spcAft>
                <a:spcPts val="0"/>
              </a:spcAft>
              <a:buSzPts val="1400"/>
              <a:buChar char="●"/>
            </a:pPr>
            <a:r>
              <a:rPr lang="en"/>
              <a:t>Questions Answered</a:t>
            </a:r>
            <a:endParaRPr/>
          </a:p>
          <a:p>
            <a:pPr marL="457200" lvl="0" indent="-317500" algn="l" rtl="0">
              <a:lnSpc>
                <a:spcPct val="300000"/>
              </a:lnSpc>
              <a:spcBef>
                <a:spcPts val="1000"/>
              </a:spcBef>
              <a:spcAft>
                <a:spcPts val="0"/>
              </a:spcAft>
              <a:buSzPts val="1400"/>
              <a:buChar char="●"/>
            </a:pPr>
            <a:r>
              <a:rPr lang="en"/>
              <a:t>Methods</a:t>
            </a:r>
            <a:endParaRPr/>
          </a:p>
          <a:p>
            <a:pPr marL="457200" lvl="0" indent="-317500" algn="l" rtl="0">
              <a:lnSpc>
                <a:spcPct val="300000"/>
              </a:lnSpc>
              <a:spcBef>
                <a:spcPts val="1000"/>
              </a:spcBef>
              <a:spcAft>
                <a:spcPts val="0"/>
              </a:spcAft>
              <a:buSzPts val="1400"/>
              <a:buChar char="●"/>
            </a:pPr>
            <a:r>
              <a:rPr lang="en"/>
              <a:t>Results</a:t>
            </a:r>
            <a:endParaRPr/>
          </a:p>
          <a:p>
            <a:pPr marL="457200" lvl="0" indent="-317500" algn="l" rtl="0">
              <a:lnSpc>
                <a:spcPct val="300000"/>
              </a:lnSpc>
              <a:spcBef>
                <a:spcPts val="1000"/>
              </a:spcBef>
              <a:spcAft>
                <a:spcPts val="0"/>
              </a:spcAft>
              <a:buSzPts val="1400"/>
              <a:buChar char="●"/>
            </a:pPr>
            <a:r>
              <a:rPr lang="en"/>
              <a:t>Future Opportunities</a:t>
            </a:r>
            <a:endParaRPr/>
          </a:p>
        </p:txBody>
      </p:sp>
      <p:pic>
        <p:nvPicPr>
          <p:cNvPr id="131" name="Google Shape;131;p17"/>
          <p:cNvPicPr preferRelativeResize="0"/>
          <p:nvPr/>
        </p:nvPicPr>
        <p:blipFill>
          <a:blip r:embed="rId3">
            <a:alphaModFix/>
          </a:blip>
          <a:stretch>
            <a:fillRect/>
          </a:stretch>
        </p:blipFill>
        <p:spPr>
          <a:xfrm>
            <a:off x="4238850" y="682000"/>
            <a:ext cx="4141600" cy="4141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8"/>
          <p:cNvSpPr/>
          <p:nvPr/>
        </p:nvSpPr>
        <p:spPr>
          <a:xfrm>
            <a:off x="3631484" y="1400148"/>
            <a:ext cx="5221200" cy="735900"/>
          </a:xfrm>
          <a:prstGeom prst="roundRect">
            <a:avLst>
              <a:gd name="adj" fmla="val 16667"/>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Ubuntu Light"/>
              <a:ea typeface="Ubuntu Light"/>
              <a:cs typeface="Ubuntu Light"/>
              <a:sym typeface="Ubuntu Light"/>
            </a:endParaRPr>
          </a:p>
        </p:txBody>
      </p:sp>
      <p:sp>
        <p:nvSpPr>
          <p:cNvPr id="138" name="Google Shape;138;p18"/>
          <p:cNvSpPr/>
          <p:nvPr/>
        </p:nvSpPr>
        <p:spPr>
          <a:xfrm>
            <a:off x="3631484" y="583750"/>
            <a:ext cx="5221200" cy="778200"/>
          </a:xfrm>
          <a:prstGeom prst="roundRect">
            <a:avLst>
              <a:gd name="adj" fmla="val 16667"/>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Ubuntu Light"/>
              <a:ea typeface="Ubuntu Light"/>
              <a:cs typeface="Ubuntu Light"/>
              <a:sym typeface="Ubuntu Light"/>
            </a:endParaRPr>
          </a:p>
        </p:txBody>
      </p:sp>
      <p:sp>
        <p:nvSpPr>
          <p:cNvPr id="139" name="Google Shape;139;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t>Predicting Customer Preferences </a:t>
            </a:r>
            <a:r>
              <a:rPr lang="en">
                <a:solidFill>
                  <a:srgbClr val="4C4C4C"/>
                </a:solidFill>
              </a:rPr>
              <a:t>| Lessons Learned: </a:t>
            </a:r>
            <a:r>
              <a:rPr lang="en" i="1">
                <a:solidFill>
                  <a:srgbClr val="999999"/>
                </a:solidFill>
              </a:rPr>
              <a:t>Questions Answered</a:t>
            </a:r>
            <a:endParaRPr>
              <a:solidFill>
                <a:srgbClr val="999999"/>
              </a:solidFill>
            </a:endParaRPr>
          </a:p>
        </p:txBody>
      </p:sp>
      <p:sp>
        <p:nvSpPr>
          <p:cNvPr id="141" name="Google Shape;141;p18"/>
          <p:cNvSpPr txBox="1">
            <a:spLocks noGrp="1"/>
          </p:cNvSpPr>
          <p:nvPr>
            <p:ph type="sldNum" idx="12"/>
          </p:nvPr>
        </p:nvSpPr>
        <p:spPr>
          <a:xfrm>
            <a:off x="8540729"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140" name="Google Shape;140;p18"/>
          <p:cNvSpPr txBox="1">
            <a:spLocks noGrp="1"/>
          </p:cNvSpPr>
          <p:nvPr>
            <p:ph type="body" idx="1"/>
          </p:nvPr>
        </p:nvSpPr>
        <p:spPr>
          <a:xfrm>
            <a:off x="55390" y="618126"/>
            <a:ext cx="3554100" cy="4239900"/>
          </a:xfrm>
          <a:prstGeom prst="rect">
            <a:avLst/>
          </a:prstGeom>
        </p:spPr>
        <p:txBody>
          <a:bodyPr spcFirstLastPara="1" wrap="square" lIns="91425" tIns="91425" rIns="91425" bIns="91425" anchor="t" anchorCtr="0">
            <a:noAutofit/>
          </a:bodyPr>
          <a:lstStyle/>
          <a:p>
            <a:pPr marL="457200" lvl="0" indent="-317500" algn="l" rtl="0">
              <a:lnSpc>
                <a:spcPct val="112000"/>
              </a:lnSpc>
              <a:spcBef>
                <a:spcPts val="2000"/>
              </a:spcBef>
              <a:spcAft>
                <a:spcPts val="0"/>
              </a:spcAft>
              <a:buSzPts val="1400"/>
              <a:buChar char="●"/>
            </a:pPr>
            <a:r>
              <a:rPr lang="en"/>
              <a:t>R vs. RapidMiner?</a:t>
            </a:r>
            <a:endParaRPr/>
          </a:p>
          <a:p>
            <a:pPr marL="457200" lvl="0" indent="-317500" algn="l" rtl="0">
              <a:lnSpc>
                <a:spcPct val="112000"/>
              </a:lnSpc>
              <a:spcBef>
                <a:spcPts val="4000"/>
              </a:spcBef>
              <a:spcAft>
                <a:spcPts val="0"/>
              </a:spcAft>
              <a:buSzPts val="1400"/>
              <a:buChar char="●"/>
            </a:pPr>
            <a:r>
              <a:rPr lang="en"/>
              <a:t>Which brand do customers prefer:</a:t>
            </a:r>
            <a:endParaRPr/>
          </a:p>
          <a:p>
            <a:pPr marL="914400" lvl="1" indent="-304800" algn="l" rtl="0">
              <a:lnSpc>
                <a:spcPct val="112000"/>
              </a:lnSpc>
              <a:spcBef>
                <a:spcPts val="200"/>
              </a:spcBef>
              <a:spcAft>
                <a:spcPts val="0"/>
              </a:spcAft>
              <a:buSzPts val="1200"/>
              <a:buChar char="○"/>
            </a:pPr>
            <a:r>
              <a:rPr lang="en"/>
              <a:t>Acer vs. Sony</a:t>
            </a:r>
            <a:endParaRPr/>
          </a:p>
          <a:p>
            <a:pPr marL="457200" lvl="0" indent="-317500" algn="l" rtl="0">
              <a:lnSpc>
                <a:spcPct val="112000"/>
              </a:lnSpc>
              <a:spcBef>
                <a:spcPts val="4000"/>
              </a:spcBef>
              <a:spcAft>
                <a:spcPts val="0"/>
              </a:spcAft>
              <a:buSzPts val="1400"/>
              <a:buChar char="●"/>
            </a:pPr>
            <a:r>
              <a:rPr lang="en"/>
              <a:t>Can we predict sales volume for new products?</a:t>
            </a:r>
            <a:endParaRPr/>
          </a:p>
          <a:p>
            <a:pPr marL="457200" lvl="0" indent="-317500" algn="l" rtl="0">
              <a:lnSpc>
                <a:spcPct val="112000"/>
              </a:lnSpc>
              <a:spcBef>
                <a:spcPts val="4000"/>
              </a:spcBef>
              <a:spcAft>
                <a:spcPts val="0"/>
              </a:spcAft>
              <a:buSzPts val="1400"/>
              <a:buChar char="●"/>
            </a:pPr>
            <a:r>
              <a:rPr lang="en"/>
              <a:t>Can we recommend products to customers based on product associations (recommender system)</a:t>
            </a:r>
            <a:endParaRPr/>
          </a:p>
        </p:txBody>
      </p:sp>
      <p:pic>
        <p:nvPicPr>
          <p:cNvPr id="142" name="Google Shape;142;p18"/>
          <p:cNvPicPr preferRelativeResize="0"/>
          <p:nvPr/>
        </p:nvPicPr>
        <p:blipFill>
          <a:blip r:embed="rId3">
            <a:alphaModFix/>
          </a:blip>
          <a:stretch>
            <a:fillRect/>
          </a:stretch>
        </p:blipFill>
        <p:spPr>
          <a:xfrm>
            <a:off x="4359706" y="669873"/>
            <a:ext cx="779841" cy="602963"/>
          </a:xfrm>
          <a:prstGeom prst="rect">
            <a:avLst/>
          </a:prstGeom>
          <a:noFill/>
          <a:ln>
            <a:noFill/>
          </a:ln>
        </p:spPr>
      </p:pic>
      <p:pic>
        <p:nvPicPr>
          <p:cNvPr id="143" name="Google Shape;143;p18"/>
          <p:cNvPicPr preferRelativeResize="0"/>
          <p:nvPr/>
        </p:nvPicPr>
        <p:blipFill>
          <a:blip r:embed="rId4">
            <a:alphaModFix/>
          </a:blip>
          <a:stretch>
            <a:fillRect/>
          </a:stretch>
        </p:blipFill>
        <p:spPr>
          <a:xfrm>
            <a:off x="6293717" y="669875"/>
            <a:ext cx="2419918" cy="602963"/>
          </a:xfrm>
          <a:prstGeom prst="rect">
            <a:avLst/>
          </a:prstGeom>
          <a:noFill/>
          <a:ln>
            <a:noFill/>
          </a:ln>
        </p:spPr>
      </p:pic>
      <p:pic>
        <p:nvPicPr>
          <p:cNvPr id="144" name="Google Shape;144;p18"/>
          <p:cNvPicPr preferRelativeResize="0"/>
          <p:nvPr/>
        </p:nvPicPr>
        <p:blipFill>
          <a:blip r:embed="rId5">
            <a:alphaModFix/>
          </a:blip>
          <a:stretch>
            <a:fillRect/>
          </a:stretch>
        </p:blipFill>
        <p:spPr>
          <a:xfrm>
            <a:off x="3928155" y="1584413"/>
            <a:ext cx="1591916" cy="393600"/>
          </a:xfrm>
          <a:prstGeom prst="rect">
            <a:avLst/>
          </a:prstGeom>
          <a:noFill/>
          <a:ln>
            <a:noFill/>
          </a:ln>
        </p:spPr>
      </p:pic>
      <p:pic>
        <p:nvPicPr>
          <p:cNvPr id="145" name="Google Shape;145;p18"/>
          <p:cNvPicPr preferRelativeResize="0"/>
          <p:nvPr/>
        </p:nvPicPr>
        <p:blipFill>
          <a:blip r:embed="rId6">
            <a:alphaModFix/>
          </a:blip>
          <a:stretch>
            <a:fillRect/>
          </a:stretch>
        </p:blipFill>
        <p:spPr>
          <a:xfrm>
            <a:off x="6399581" y="1483593"/>
            <a:ext cx="2042057" cy="530607"/>
          </a:xfrm>
          <a:prstGeom prst="rect">
            <a:avLst/>
          </a:prstGeom>
          <a:noFill/>
          <a:ln>
            <a:noFill/>
          </a:ln>
        </p:spPr>
      </p:pic>
      <p:sp>
        <p:nvSpPr>
          <p:cNvPr id="146" name="Google Shape;146;p18"/>
          <p:cNvSpPr txBox="1"/>
          <p:nvPr/>
        </p:nvSpPr>
        <p:spPr>
          <a:xfrm>
            <a:off x="5442271" y="850500"/>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Ubuntu Light"/>
                <a:ea typeface="Ubuntu Light"/>
                <a:cs typeface="Ubuntu Light"/>
                <a:sym typeface="Ubuntu Light"/>
              </a:rPr>
              <a:t>vs</a:t>
            </a:r>
            <a:endParaRPr sz="1800">
              <a:latin typeface="Ubuntu Light"/>
              <a:ea typeface="Ubuntu Light"/>
              <a:cs typeface="Ubuntu Light"/>
              <a:sym typeface="Ubuntu Light"/>
            </a:endParaRPr>
          </a:p>
        </p:txBody>
      </p:sp>
      <p:sp>
        <p:nvSpPr>
          <p:cNvPr id="147" name="Google Shape;147;p18"/>
          <p:cNvSpPr txBox="1"/>
          <p:nvPr/>
        </p:nvSpPr>
        <p:spPr>
          <a:xfrm>
            <a:off x="5745009" y="1552050"/>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Ubuntu Light"/>
                <a:ea typeface="Ubuntu Light"/>
                <a:cs typeface="Ubuntu Light"/>
                <a:sym typeface="Ubuntu Light"/>
              </a:rPr>
              <a:t>vs</a:t>
            </a:r>
            <a:endParaRPr sz="1800">
              <a:latin typeface="Ubuntu Light"/>
              <a:ea typeface="Ubuntu Light"/>
              <a:cs typeface="Ubuntu Light"/>
              <a:sym typeface="Ubuntu Light"/>
            </a:endParaRPr>
          </a:p>
        </p:txBody>
      </p:sp>
      <p:grpSp>
        <p:nvGrpSpPr>
          <p:cNvPr id="148" name="Google Shape;148;p18"/>
          <p:cNvGrpSpPr/>
          <p:nvPr/>
        </p:nvGrpSpPr>
        <p:grpSpPr>
          <a:xfrm>
            <a:off x="4742082" y="2135957"/>
            <a:ext cx="2554560" cy="1438024"/>
            <a:chOff x="1081425" y="542550"/>
            <a:chExt cx="8367375" cy="4710200"/>
          </a:xfrm>
        </p:grpSpPr>
        <p:pic>
          <p:nvPicPr>
            <p:cNvPr id="149" name="Google Shape;149;p18"/>
            <p:cNvPicPr preferRelativeResize="0"/>
            <p:nvPr/>
          </p:nvPicPr>
          <p:blipFill rotWithShape="1">
            <a:blip r:embed="rId7">
              <a:alphaModFix/>
            </a:blip>
            <a:srcRect l="14493"/>
            <a:stretch/>
          </p:blipFill>
          <p:spPr>
            <a:xfrm>
              <a:off x="1630125" y="542550"/>
              <a:ext cx="7818675" cy="4606525"/>
            </a:xfrm>
            <a:prstGeom prst="rect">
              <a:avLst/>
            </a:prstGeom>
            <a:noFill/>
            <a:ln>
              <a:noFill/>
            </a:ln>
          </p:spPr>
        </p:pic>
        <p:pic>
          <p:nvPicPr>
            <p:cNvPr id="150" name="Google Shape;150;p18"/>
            <p:cNvPicPr preferRelativeResize="0"/>
            <p:nvPr/>
          </p:nvPicPr>
          <p:blipFill rotWithShape="1">
            <a:blip r:embed="rId7">
              <a:alphaModFix/>
            </a:blip>
            <a:srcRect r="93999"/>
            <a:stretch/>
          </p:blipFill>
          <p:spPr>
            <a:xfrm>
              <a:off x="1081425" y="646225"/>
              <a:ext cx="548701" cy="4606525"/>
            </a:xfrm>
            <a:prstGeom prst="rect">
              <a:avLst/>
            </a:prstGeom>
            <a:noFill/>
            <a:ln>
              <a:noFill/>
            </a:ln>
          </p:spPr>
        </p:pic>
      </p:grpSp>
      <p:pic>
        <p:nvPicPr>
          <p:cNvPr id="151" name="Google Shape;151;p18"/>
          <p:cNvPicPr preferRelativeResize="0"/>
          <p:nvPr/>
        </p:nvPicPr>
        <p:blipFill rotWithShape="1">
          <a:blip r:embed="rId8">
            <a:alphaModFix/>
          </a:blip>
          <a:srcRect/>
          <a:stretch/>
        </p:blipFill>
        <p:spPr>
          <a:xfrm>
            <a:off x="3939995" y="3644527"/>
            <a:ext cx="4501627" cy="1316125"/>
          </a:xfrm>
          <a:prstGeom prst="rect">
            <a:avLst/>
          </a:prstGeom>
          <a:noFill/>
          <a:ln>
            <a:noFill/>
          </a:ln>
        </p:spPr>
      </p:pic>
      <p:sp>
        <p:nvSpPr>
          <p:cNvPr id="152" name="Google Shape;152;p18"/>
          <p:cNvSpPr/>
          <p:nvPr/>
        </p:nvSpPr>
        <p:spPr>
          <a:xfrm>
            <a:off x="3631484" y="3635000"/>
            <a:ext cx="5221200" cy="1316100"/>
          </a:xfrm>
          <a:prstGeom prst="roundRect">
            <a:avLst>
              <a:gd name="adj" fmla="val 16667"/>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Ubuntu Light"/>
              <a:ea typeface="Ubuntu Light"/>
              <a:cs typeface="Ubuntu Light"/>
              <a:sym typeface="Ubuntu Light"/>
            </a:endParaRPr>
          </a:p>
        </p:txBody>
      </p:sp>
      <p:sp>
        <p:nvSpPr>
          <p:cNvPr id="153" name="Google Shape;153;p18"/>
          <p:cNvSpPr/>
          <p:nvPr/>
        </p:nvSpPr>
        <p:spPr>
          <a:xfrm>
            <a:off x="3631484" y="2200575"/>
            <a:ext cx="5221200" cy="1373400"/>
          </a:xfrm>
          <a:prstGeom prst="roundRect">
            <a:avLst>
              <a:gd name="adj" fmla="val 16667"/>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Ubuntu Light"/>
              <a:ea typeface="Ubuntu Light"/>
              <a:cs typeface="Ubuntu Light"/>
              <a:sym typeface="Ubuntu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9"/>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t>Predicting Customer Preferences </a:t>
            </a:r>
            <a:r>
              <a:rPr lang="en">
                <a:solidFill>
                  <a:srgbClr val="4C4C4C"/>
                </a:solidFill>
              </a:rPr>
              <a:t>| Lessons Learned: </a:t>
            </a:r>
            <a:r>
              <a:rPr lang="en" i="1">
                <a:solidFill>
                  <a:srgbClr val="999999"/>
                </a:solidFill>
              </a:rPr>
              <a:t>Methods</a:t>
            </a:r>
            <a:endParaRPr/>
          </a:p>
        </p:txBody>
      </p:sp>
      <p:sp>
        <p:nvSpPr>
          <p:cNvPr id="159" name="Google Shape;159;p1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13</a:t>
            </a:fld>
            <a:endParaRPr/>
          </a:p>
        </p:txBody>
      </p:sp>
      <p:sp>
        <p:nvSpPr>
          <p:cNvPr id="160" name="Google Shape;160;p19"/>
          <p:cNvSpPr txBox="1">
            <a:spLocks noGrp="1"/>
          </p:cNvSpPr>
          <p:nvPr>
            <p:ph type="body" idx="1"/>
          </p:nvPr>
        </p:nvSpPr>
        <p:spPr>
          <a:xfrm>
            <a:off x="135600" y="542550"/>
            <a:ext cx="8872800" cy="1449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3 classes of machine learning models/methods used:</a:t>
            </a:r>
            <a:endParaRPr/>
          </a:p>
          <a:p>
            <a:pPr marL="914400" lvl="1" indent="-304800" algn="l" rtl="0">
              <a:spcBef>
                <a:spcPts val="0"/>
              </a:spcBef>
              <a:spcAft>
                <a:spcPts val="0"/>
              </a:spcAft>
              <a:buSzPts val="1200"/>
              <a:buAutoNum type="arabicPeriod"/>
            </a:pPr>
            <a:r>
              <a:rPr lang="en"/>
              <a:t>Classification: </a:t>
            </a:r>
            <a:r>
              <a:rPr lang="en" sz="1100"/>
              <a:t>Which brand do customers prefer</a:t>
            </a:r>
            <a:endParaRPr sz="1100"/>
          </a:p>
          <a:p>
            <a:pPr marL="1371600" lvl="2" indent="-298450" algn="l" rtl="0">
              <a:spcBef>
                <a:spcPts val="0"/>
              </a:spcBef>
              <a:spcAft>
                <a:spcPts val="0"/>
              </a:spcAft>
              <a:buSzPts val="1100"/>
              <a:buChar char="■"/>
            </a:pPr>
            <a:r>
              <a:rPr lang="en"/>
              <a:t>C5 decision tree, Random Forest</a:t>
            </a:r>
            <a:endParaRPr/>
          </a:p>
          <a:p>
            <a:pPr marL="914400" lvl="1" indent="-304800" algn="l" rtl="0">
              <a:spcBef>
                <a:spcPts val="0"/>
              </a:spcBef>
              <a:spcAft>
                <a:spcPts val="0"/>
              </a:spcAft>
              <a:buSzPts val="1200"/>
              <a:buAutoNum type="arabicPeriod"/>
            </a:pPr>
            <a:r>
              <a:rPr lang="en"/>
              <a:t>Regression: Can we predict sales for new products</a:t>
            </a:r>
            <a:endParaRPr/>
          </a:p>
          <a:p>
            <a:pPr marL="1371600" lvl="2" indent="-298450" algn="l" rtl="0">
              <a:spcBef>
                <a:spcPts val="0"/>
              </a:spcBef>
              <a:spcAft>
                <a:spcPts val="0"/>
              </a:spcAft>
              <a:buSzPts val="1100"/>
              <a:buChar char="■"/>
            </a:pPr>
            <a:r>
              <a:rPr lang="en">
                <a:highlight>
                  <a:srgbClr val="FFFFFF"/>
                </a:highlight>
              </a:rPr>
              <a:t>support vector machine (SVM), Random forest, Gradient boosted tree </a:t>
            </a:r>
            <a:endParaRPr/>
          </a:p>
          <a:p>
            <a:pPr marL="914400" lvl="1" indent="-304800" algn="l" rtl="0">
              <a:spcBef>
                <a:spcPts val="0"/>
              </a:spcBef>
              <a:spcAft>
                <a:spcPts val="0"/>
              </a:spcAft>
              <a:buSzPts val="1200"/>
              <a:buAutoNum type="arabicPeriod"/>
            </a:pPr>
            <a:r>
              <a:rPr lang="en"/>
              <a:t>Apriori</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0"/>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t>Predicting Customer Preferences </a:t>
            </a:r>
            <a:r>
              <a:rPr lang="en">
                <a:solidFill>
                  <a:srgbClr val="4C4C4C"/>
                </a:solidFill>
              </a:rPr>
              <a:t>| Lessons Learned: </a:t>
            </a:r>
            <a:r>
              <a:rPr lang="en" i="1">
                <a:solidFill>
                  <a:srgbClr val="999999"/>
                </a:solidFill>
              </a:rPr>
              <a:t>Methods</a:t>
            </a:r>
            <a:endParaRPr/>
          </a:p>
        </p:txBody>
      </p:sp>
      <p:sp>
        <p:nvSpPr>
          <p:cNvPr id="166" name="Google Shape;166;p2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14</a:t>
            </a:fld>
            <a:endParaRPr/>
          </a:p>
        </p:txBody>
      </p:sp>
      <p:sp>
        <p:nvSpPr>
          <p:cNvPr id="167" name="Google Shape;167;p20"/>
          <p:cNvSpPr txBox="1">
            <a:spLocks noGrp="1"/>
          </p:cNvSpPr>
          <p:nvPr>
            <p:ph type="body" idx="1"/>
          </p:nvPr>
        </p:nvSpPr>
        <p:spPr>
          <a:xfrm>
            <a:off x="135600" y="542550"/>
            <a:ext cx="8872800" cy="1449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3 classes of machine learning models/methods used:</a:t>
            </a:r>
            <a:endParaRPr/>
          </a:p>
          <a:p>
            <a:pPr marL="914400" lvl="1" indent="-304800" algn="l" rtl="0">
              <a:spcBef>
                <a:spcPts val="0"/>
              </a:spcBef>
              <a:spcAft>
                <a:spcPts val="0"/>
              </a:spcAft>
              <a:buSzPts val="1200"/>
              <a:buAutoNum type="arabicPeriod"/>
            </a:pPr>
            <a:r>
              <a:rPr lang="en"/>
              <a:t>Classification: </a:t>
            </a:r>
            <a:r>
              <a:rPr lang="en" sz="1100"/>
              <a:t>Which brand do customers prefer</a:t>
            </a:r>
            <a:endParaRPr sz="1100"/>
          </a:p>
          <a:p>
            <a:pPr marL="1371600" lvl="2" indent="-298450" algn="l" rtl="0">
              <a:spcBef>
                <a:spcPts val="0"/>
              </a:spcBef>
              <a:spcAft>
                <a:spcPts val="0"/>
              </a:spcAft>
              <a:buSzPts val="1100"/>
              <a:buChar char="■"/>
            </a:pPr>
            <a:r>
              <a:rPr lang="en"/>
              <a:t>C5 decision tree, Random Forest</a:t>
            </a:r>
            <a:endParaRPr/>
          </a:p>
          <a:p>
            <a:pPr marL="914400" lvl="1" indent="-304800" algn="l" rtl="0">
              <a:spcBef>
                <a:spcPts val="0"/>
              </a:spcBef>
              <a:spcAft>
                <a:spcPts val="0"/>
              </a:spcAft>
              <a:buSzPts val="1200"/>
              <a:buAutoNum type="arabicPeriod"/>
            </a:pPr>
            <a:r>
              <a:rPr lang="en"/>
              <a:t>Regression: Can we predict sales for new products</a:t>
            </a:r>
            <a:endParaRPr/>
          </a:p>
          <a:p>
            <a:pPr marL="1371600" lvl="2" indent="-298450" algn="l" rtl="0">
              <a:spcBef>
                <a:spcPts val="0"/>
              </a:spcBef>
              <a:spcAft>
                <a:spcPts val="0"/>
              </a:spcAft>
              <a:buSzPts val="1100"/>
              <a:buChar char="■"/>
            </a:pPr>
            <a:r>
              <a:rPr lang="en">
                <a:highlight>
                  <a:srgbClr val="FFFFFF"/>
                </a:highlight>
              </a:rPr>
              <a:t>support vector machine (SVM), Random forest, Gradient boosted tree </a:t>
            </a:r>
            <a:endParaRPr/>
          </a:p>
          <a:p>
            <a:pPr marL="914400" lvl="1" indent="-304800" algn="l" rtl="0">
              <a:spcBef>
                <a:spcPts val="0"/>
              </a:spcBef>
              <a:spcAft>
                <a:spcPts val="0"/>
              </a:spcAft>
              <a:buSzPts val="1200"/>
              <a:buAutoNum type="arabicPeriod"/>
            </a:pPr>
            <a:r>
              <a:rPr lang="en"/>
              <a:t>Apriori</a:t>
            </a:r>
            <a:endParaRPr/>
          </a:p>
        </p:txBody>
      </p:sp>
      <p:graphicFrame>
        <p:nvGraphicFramePr>
          <p:cNvPr id="168" name="Google Shape;168;p20"/>
          <p:cNvGraphicFramePr/>
          <p:nvPr/>
        </p:nvGraphicFramePr>
        <p:xfrm>
          <a:off x="267100" y="2574550"/>
          <a:ext cx="2735400" cy="1225235"/>
        </p:xfrm>
        <a:graphic>
          <a:graphicData uri="http://schemas.openxmlformats.org/drawingml/2006/table">
            <a:tbl>
              <a:tblPr>
                <a:noFill/>
                <a:tableStyleId>{191EF689-43F8-4785-8AC1-08CF6D158246}</a:tableStyleId>
              </a:tblPr>
              <a:tblGrid>
                <a:gridCol w="1226450">
                  <a:extLst>
                    <a:ext uri="{9D8B030D-6E8A-4147-A177-3AD203B41FA5}">
                      <a16:colId xmlns:a16="http://schemas.microsoft.com/office/drawing/2014/main" val="20000"/>
                    </a:ext>
                  </a:extLst>
                </a:gridCol>
                <a:gridCol w="828575">
                  <a:extLst>
                    <a:ext uri="{9D8B030D-6E8A-4147-A177-3AD203B41FA5}">
                      <a16:colId xmlns:a16="http://schemas.microsoft.com/office/drawing/2014/main" val="20001"/>
                    </a:ext>
                  </a:extLst>
                </a:gridCol>
                <a:gridCol w="680375">
                  <a:extLst>
                    <a:ext uri="{9D8B030D-6E8A-4147-A177-3AD203B41FA5}">
                      <a16:colId xmlns:a16="http://schemas.microsoft.com/office/drawing/2014/main" val="20002"/>
                    </a:ext>
                  </a:extLst>
                </a:gridCol>
              </a:tblGrid>
              <a:tr h="493775">
                <a:tc>
                  <a:txBody>
                    <a:bodyPr/>
                    <a:lstStyle/>
                    <a:p>
                      <a:pPr marL="0" lvl="0" indent="0" algn="ctr" rtl="0">
                        <a:spcBef>
                          <a:spcPts val="0"/>
                        </a:spcBef>
                        <a:spcAft>
                          <a:spcPts val="0"/>
                        </a:spcAft>
                        <a:buNone/>
                      </a:pPr>
                      <a:r>
                        <a:rPr lang="en" sz="1200" dirty="0">
                          <a:latin typeface="Ubuntu Light"/>
                          <a:ea typeface="Ubuntu Light"/>
                          <a:cs typeface="Ubuntu Light"/>
                          <a:sym typeface="Ubuntu Light"/>
                        </a:rPr>
                        <a:t>Metric</a:t>
                      </a:r>
                      <a:endParaRPr sz="1200" dirty="0">
                        <a:latin typeface="Ubuntu Light"/>
                        <a:ea typeface="Ubuntu Light"/>
                        <a:cs typeface="Ubuntu Light"/>
                        <a:sym typeface="Ubuntu Light"/>
                      </a:endParaRPr>
                    </a:p>
                  </a:txBody>
                  <a:tcPr marL="91425" marR="91425" marT="91425" marB="91425" anchor="ctr">
                    <a:lnT w="9525" cap="flat" cmpd="sng">
                      <a:solidFill>
                        <a:srgbClr val="9E9E9E"/>
                      </a:solidFill>
                      <a:prstDash val="solid"/>
                      <a:round/>
                      <a:headEnd type="none" w="sm" len="sm"/>
                      <a:tailEnd type="none" w="sm" len="sm"/>
                    </a:lnT>
                    <a:solidFill>
                      <a:srgbClr val="C9DAF8"/>
                    </a:solidFill>
                  </a:tcPr>
                </a:tc>
                <a:tc>
                  <a:txBody>
                    <a:bodyPr/>
                    <a:lstStyle/>
                    <a:p>
                      <a:pPr marL="0" lvl="0" indent="0" algn="ctr" rtl="0">
                        <a:spcBef>
                          <a:spcPts val="0"/>
                        </a:spcBef>
                        <a:spcAft>
                          <a:spcPts val="0"/>
                        </a:spcAft>
                        <a:buNone/>
                      </a:pPr>
                      <a:r>
                        <a:rPr lang="en" sz="1200">
                          <a:latin typeface="Ubuntu Light"/>
                          <a:ea typeface="Ubuntu Light"/>
                          <a:cs typeface="Ubuntu Light"/>
                          <a:sym typeface="Ubuntu Light"/>
                        </a:rPr>
                        <a:t>Accuracy</a:t>
                      </a:r>
                      <a:endParaRPr sz="1200">
                        <a:latin typeface="Ubuntu Light"/>
                        <a:ea typeface="Ubuntu Light"/>
                        <a:cs typeface="Ubuntu Light"/>
                        <a:sym typeface="Ubuntu Light"/>
                      </a:endParaRPr>
                    </a:p>
                  </a:txBody>
                  <a:tcPr marL="91425" marR="91425" marT="91425" marB="91425" anchor="ctr">
                    <a:lnT w="9525" cap="flat" cmpd="sng">
                      <a:solidFill>
                        <a:srgbClr val="9E9E9E"/>
                      </a:solidFill>
                      <a:prstDash val="solid"/>
                      <a:round/>
                      <a:headEnd type="none" w="sm" len="sm"/>
                      <a:tailEnd type="none" w="sm" len="sm"/>
                    </a:lnT>
                    <a:solidFill>
                      <a:srgbClr val="C9DAF8"/>
                    </a:solidFill>
                  </a:tcPr>
                </a:tc>
                <a:tc>
                  <a:txBody>
                    <a:bodyPr/>
                    <a:lstStyle/>
                    <a:p>
                      <a:pPr marL="0" lvl="0" indent="0" algn="ctr" rtl="0">
                        <a:spcBef>
                          <a:spcPts val="0"/>
                        </a:spcBef>
                        <a:spcAft>
                          <a:spcPts val="0"/>
                        </a:spcAft>
                        <a:buNone/>
                      </a:pPr>
                      <a:r>
                        <a:rPr lang="en" sz="1200">
                          <a:latin typeface="Ubuntu Light"/>
                          <a:ea typeface="Ubuntu Light"/>
                          <a:cs typeface="Ubuntu Light"/>
                          <a:sym typeface="Ubuntu Light"/>
                        </a:rPr>
                        <a:t>Kappa</a:t>
                      </a:r>
                      <a:endParaRPr sz="1200">
                        <a:latin typeface="Ubuntu Light"/>
                        <a:ea typeface="Ubuntu Light"/>
                        <a:cs typeface="Ubuntu Light"/>
                        <a:sym typeface="Ubuntu Light"/>
                      </a:endParaRPr>
                    </a:p>
                  </a:txBody>
                  <a:tcPr marL="91425" marR="91425" marT="91425" marB="91425" anchor="ctr">
                    <a:lnT w="9525" cap="flat" cmpd="sng">
                      <a:solidFill>
                        <a:srgbClr val="9E9E9E"/>
                      </a:solidFill>
                      <a:prstDash val="solid"/>
                      <a:round/>
                      <a:headEnd type="none" w="sm" len="sm"/>
                      <a:tailEnd type="none" w="sm" len="sm"/>
                    </a:lnT>
                    <a:solidFill>
                      <a:srgbClr val="C9DAF8"/>
                    </a:solidFill>
                  </a:tcPr>
                </a:tc>
                <a:extLst>
                  <a:ext uri="{0D108BD9-81ED-4DB2-BD59-A6C34878D82A}">
                    <a16:rowId xmlns:a16="http://schemas.microsoft.com/office/drawing/2014/main" val="10000"/>
                  </a:ext>
                </a:extLst>
              </a:tr>
              <a:tr h="333975">
                <a:tc>
                  <a:txBody>
                    <a:bodyPr/>
                    <a:lstStyle/>
                    <a:p>
                      <a:pPr marL="0" lvl="0" indent="0" algn="ctr" rtl="0">
                        <a:spcBef>
                          <a:spcPts val="0"/>
                        </a:spcBef>
                        <a:spcAft>
                          <a:spcPts val="0"/>
                        </a:spcAft>
                        <a:buNone/>
                      </a:pPr>
                      <a:r>
                        <a:rPr lang="en" sz="1200">
                          <a:latin typeface="Ubuntu Light"/>
                          <a:ea typeface="Ubuntu Light"/>
                          <a:cs typeface="Ubuntu Light"/>
                          <a:sym typeface="Ubuntu Light"/>
                        </a:rPr>
                        <a:t>Decision Tree</a:t>
                      </a:r>
                      <a:endParaRPr sz="1200">
                        <a:latin typeface="Ubuntu Light"/>
                        <a:ea typeface="Ubuntu Light"/>
                        <a:cs typeface="Ubuntu Light"/>
                        <a:sym typeface="Ubuntu Light"/>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en" sz="1200">
                          <a:latin typeface="Ubuntu Light"/>
                          <a:ea typeface="Ubuntu Light"/>
                          <a:cs typeface="Ubuntu Light"/>
                          <a:sym typeface="Ubuntu Light"/>
                        </a:rPr>
                        <a:t>0.92</a:t>
                      </a:r>
                      <a:endParaRPr sz="1200">
                        <a:latin typeface="Ubuntu Light"/>
                        <a:ea typeface="Ubuntu Light"/>
                        <a:cs typeface="Ubuntu Light"/>
                        <a:sym typeface="Ubuntu Light"/>
                      </a:endParaRPr>
                    </a:p>
                  </a:txBody>
                  <a:tcPr marL="91425" marR="91425" marT="91425" marB="91425" anchor="ctr">
                    <a:solidFill>
                      <a:srgbClr val="00DE00"/>
                    </a:solidFill>
                  </a:tcPr>
                </a:tc>
                <a:tc>
                  <a:txBody>
                    <a:bodyPr/>
                    <a:lstStyle/>
                    <a:p>
                      <a:pPr marL="0" lvl="0" indent="0" algn="ctr" rtl="0">
                        <a:spcBef>
                          <a:spcPts val="0"/>
                        </a:spcBef>
                        <a:spcAft>
                          <a:spcPts val="0"/>
                        </a:spcAft>
                        <a:buNone/>
                      </a:pPr>
                      <a:r>
                        <a:rPr lang="en" sz="1200">
                          <a:solidFill>
                            <a:srgbClr val="FFFFFF"/>
                          </a:solidFill>
                          <a:latin typeface="Ubuntu Light"/>
                          <a:ea typeface="Ubuntu Light"/>
                          <a:cs typeface="Ubuntu Light"/>
                          <a:sym typeface="Ubuntu Light"/>
                        </a:rPr>
                        <a:t>0.84</a:t>
                      </a:r>
                      <a:endParaRPr sz="1200">
                        <a:solidFill>
                          <a:srgbClr val="FFFFFF"/>
                        </a:solidFill>
                        <a:latin typeface="Ubuntu Light"/>
                        <a:ea typeface="Ubuntu Light"/>
                        <a:cs typeface="Ubuntu Light"/>
                        <a:sym typeface="Ubuntu Light"/>
                      </a:endParaRPr>
                    </a:p>
                  </a:txBody>
                  <a:tcPr marL="91425" marR="91425" marT="91425" marB="91425" anchor="ctr">
                    <a:solidFill>
                      <a:srgbClr val="980000"/>
                    </a:solidFill>
                  </a:tcPr>
                </a:tc>
                <a:extLst>
                  <a:ext uri="{0D108BD9-81ED-4DB2-BD59-A6C34878D82A}">
                    <a16:rowId xmlns:a16="http://schemas.microsoft.com/office/drawing/2014/main" val="10001"/>
                  </a:ext>
                </a:extLst>
              </a:tr>
              <a:tr h="333975">
                <a:tc>
                  <a:txBody>
                    <a:bodyPr/>
                    <a:lstStyle/>
                    <a:p>
                      <a:pPr marL="0" lvl="0" indent="0" algn="ctr" rtl="0">
                        <a:spcBef>
                          <a:spcPts val="0"/>
                        </a:spcBef>
                        <a:spcAft>
                          <a:spcPts val="0"/>
                        </a:spcAft>
                        <a:buNone/>
                      </a:pPr>
                      <a:r>
                        <a:rPr lang="en" sz="1200">
                          <a:latin typeface="Ubuntu Light"/>
                          <a:ea typeface="Ubuntu Light"/>
                          <a:cs typeface="Ubuntu Light"/>
                          <a:sym typeface="Ubuntu Light"/>
                        </a:rPr>
                        <a:t>Random Forest</a:t>
                      </a:r>
                      <a:endParaRPr sz="1200">
                        <a:latin typeface="Ubuntu Light"/>
                        <a:ea typeface="Ubuntu Light"/>
                        <a:cs typeface="Ubuntu Light"/>
                        <a:sym typeface="Ubuntu Light"/>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en" sz="1200">
                          <a:solidFill>
                            <a:srgbClr val="FFFFFF"/>
                          </a:solidFill>
                          <a:latin typeface="Ubuntu Light"/>
                          <a:ea typeface="Ubuntu Light"/>
                          <a:cs typeface="Ubuntu Light"/>
                          <a:sym typeface="Ubuntu Light"/>
                        </a:rPr>
                        <a:t>0.89</a:t>
                      </a:r>
                      <a:endParaRPr sz="1200">
                        <a:solidFill>
                          <a:srgbClr val="FFFFFF"/>
                        </a:solidFill>
                        <a:latin typeface="Ubuntu Light"/>
                        <a:ea typeface="Ubuntu Light"/>
                        <a:cs typeface="Ubuntu Light"/>
                        <a:sym typeface="Ubuntu Light"/>
                      </a:endParaRPr>
                    </a:p>
                  </a:txBody>
                  <a:tcPr marL="91425" marR="91425" marT="91425" marB="91425" anchor="ctr">
                    <a:solidFill>
                      <a:srgbClr val="980000"/>
                    </a:solidFill>
                  </a:tcPr>
                </a:tc>
                <a:tc>
                  <a:txBody>
                    <a:bodyPr/>
                    <a:lstStyle/>
                    <a:p>
                      <a:pPr marL="0" lvl="0" indent="0" algn="ctr" rtl="0">
                        <a:spcBef>
                          <a:spcPts val="0"/>
                        </a:spcBef>
                        <a:spcAft>
                          <a:spcPts val="0"/>
                        </a:spcAft>
                        <a:buNone/>
                      </a:pPr>
                      <a:r>
                        <a:rPr lang="en" sz="1200" dirty="0">
                          <a:latin typeface="Ubuntu Light"/>
                          <a:ea typeface="Ubuntu Light"/>
                          <a:cs typeface="Ubuntu Light"/>
                          <a:sym typeface="Ubuntu Light"/>
                        </a:rPr>
                        <a:t>0.87</a:t>
                      </a:r>
                      <a:endParaRPr sz="1200" dirty="0">
                        <a:latin typeface="Ubuntu Light"/>
                        <a:ea typeface="Ubuntu Light"/>
                        <a:cs typeface="Ubuntu Light"/>
                        <a:sym typeface="Ubuntu Light"/>
                      </a:endParaRPr>
                    </a:p>
                  </a:txBody>
                  <a:tcPr marL="91425" marR="91425" marT="91425" marB="91425" anchor="ctr">
                    <a:solidFill>
                      <a:srgbClr val="00DE00"/>
                    </a:solidFill>
                  </a:tcPr>
                </a:tc>
                <a:extLst>
                  <a:ext uri="{0D108BD9-81ED-4DB2-BD59-A6C34878D82A}">
                    <a16:rowId xmlns:a16="http://schemas.microsoft.com/office/drawing/2014/main" val="10002"/>
                  </a:ext>
                </a:extLst>
              </a:tr>
            </a:tbl>
          </a:graphicData>
        </a:graphic>
      </p:graphicFrame>
      <p:graphicFrame>
        <p:nvGraphicFramePr>
          <p:cNvPr id="169" name="Google Shape;169;p20"/>
          <p:cNvGraphicFramePr/>
          <p:nvPr/>
        </p:nvGraphicFramePr>
        <p:xfrm>
          <a:off x="3228825" y="2552108"/>
          <a:ext cx="3253150" cy="1798200"/>
        </p:xfrm>
        <a:graphic>
          <a:graphicData uri="http://schemas.openxmlformats.org/drawingml/2006/table">
            <a:tbl>
              <a:tblPr>
                <a:noFill/>
                <a:tableStyleId>{191EF689-43F8-4785-8AC1-08CF6D158246}</a:tableStyleId>
              </a:tblPr>
              <a:tblGrid>
                <a:gridCol w="1720075">
                  <a:extLst>
                    <a:ext uri="{9D8B030D-6E8A-4147-A177-3AD203B41FA5}">
                      <a16:colId xmlns:a16="http://schemas.microsoft.com/office/drawing/2014/main" val="20000"/>
                    </a:ext>
                  </a:extLst>
                </a:gridCol>
                <a:gridCol w="1024100">
                  <a:extLst>
                    <a:ext uri="{9D8B030D-6E8A-4147-A177-3AD203B41FA5}">
                      <a16:colId xmlns:a16="http://schemas.microsoft.com/office/drawing/2014/main" val="20001"/>
                    </a:ext>
                  </a:extLst>
                </a:gridCol>
                <a:gridCol w="508975">
                  <a:extLst>
                    <a:ext uri="{9D8B030D-6E8A-4147-A177-3AD203B41FA5}">
                      <a16:colId xmlns:a16="http://schemas.microsoft.com/office/drawing/2014/main" val="20002"/>
                    </a:ext>
                  </a:extLst>
                </a:gridCol>
              </a:tblGrid>
              <a:tr h="484400">
                <a:tc>
                  <a:txBody>
                    <a:bodyPr/>
                    <a:lstStyle/>
                    <a:p>
                      <a:pPr marL="0" lvl="0" indent="0" algn="ctr" rtl="0">
                        <a:spcBef>
                          <a:spcPts val="0"/>
                        </a:spcBef>
                        <a:spcAft>
                          <a:spcPts val="0"/>
                        </a:spcAft>
                        <a:buNone/>
                      </a:pPr>
                      <a:r>
                        <a:rPr lang="en" sz="1200" dirty="0">
                          <a:latin typeface="Ubuntu Light"/>
                          <a:ea typeface="Ubuntu Light"/>
                          <a:cs typeface="Ubuntu Light"/>
                          <a:sym typeface="Ubuntu Light"/>
                        </a:rPr>
                        <a:t>Metric</a:t>
                      </a:r>
                      <a:endParaRPr sz="1200" dirty="0">
                        <a:latin typeface="Ubuntu Light"/>
                        <a:ea typeface="Ubuntu Light"/>
                        <a:cs typeface="Ubuntu Light"/>
                        <a:sym typeface="Ubuntu Light"/>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 sz="1200">
                          <a:latin typeface="Ubuntu Light"/>
                          <a:ea typeface="Ubuntu Light"/>
                          <a:cs typeface="Ubuntu Light"/>
                          <a:sym typeface="Ubuntu Light"/>
                        </a:rPr>
                        <a:t>RMSE</a:t>
                      </a:r>
                      <a:endParaRPr sz="1200">
                        <a:latin typeface="Ubuntu Light"/>
                        <a:ea typeface="Ubuntu Light"/>
                        <a:cs typeface="Ubuntu Light"/>
                        <a:sym typeface="Ubuntu Light"/>
                      </a:endParaRPr>
                    </a:p>
                    <a:p>
                      <a:pPr marL="0" lvl="0" indent="0" algn="ctr" rtl="0">
                        <a:spcBef>
                          <a:spcPts val="0"/>
                        </a:spcBef>
                        <a:spcAft>
                          <a:spcPts val="0"/>
                        </a:spcAft>
                        <a:buNone/>
                      </a:pPr>
                      <a:r>
                        <a:rPr lang="en" sz="1000">
                          <a:latin typeface="Ubuntu Light"/>
                          <a:ea typeface="Ubuntu Light"/>
                          <a:cs typeface="Ubuntu Light"/>
                          <a:sym typeface="Ubuntu Light"/>
                        </a:rPr>
                        <a:t>log</a:t>
                      </a:r>
                      <a:r>
                        <a:rPr lang="en" sz="1000" baseline="-25000">
                          <a:latin typeface="Ubuntu Light"/>
                          <a:ea typeface="Ubuntu Light"/>
                          <a:cs typeface="Ubuntu Light"/>
                          <a:sym typeface="Ubuntu Light"/>
                        </a:rPr>
                        <a:t>10</a:t>
                      </a:r>
                      <a:r>
                        <a:rPr lang="en" sz="1000">
                          <a:latin typeface="Ubuntu Light"/>
                          <a:ea typeface="Ubuntu Light"/>
                          <a:cs typeface="Ubuntu Light"/>
                          <a:sym typeface="Ubuntu Light"/>
                        </a:rPr>
                        <a:t>(Volume)</a:t>
                      </a:r>
                      <a:endParaRPr sz="1000">
                        <a:latin typeface="Ubuntu Light"/>
                        <a:ea typeface="Ubuntu Light"/>
                        <a:cs typeface="Ubuntu Light"/>
                        <a:sym typeface="Ubuntu Light"/>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 sz="1200">
                          <a:latin typeface="Ubuntu Light"/>
                          <a:ea typeface="Ubuntu Light"/>
                          <a:cs typeface="Ubuntu Light"/>
                          <a:sym typeface="Ubuntu Light"/>
                        </a:rPr>
                        <a:t>R</a:t>
                      </a:r>
                      <a:r>
                        <a:rPr lang="en" sz="1200" baseline="30000">
                          <a:latin typeface="Ubuntu Light"/>
                          <a:ea typeface="Ubuntu Light"/>
                          <a:cs typeface="Ubuntu Light"/>
                          <a:sym typeface="Ubuntu Light"/>
                        </a:rPr>
                        <a:t>2</a:t>
                      </a:r>
                      <a:endParaRPr sz="1200" baseline="30000">
                        <a:latin typeface="Ubuntu Light"/>
                        <a:ea typeface="Ubuntu Light"/>
                        <a:cs typeface="Ubuntu Light"/>
                        <a:sym typeface="Ubuntu Light"/>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extLst>
                  <a:ext uri="{0D108BD9-81ED-4DB2-BD59-A6C34878D82A}">
                    <a16:rowId xmlns:a16="http://schemas.microsoft.com/office/drawing/2014/main" val="10000"/>
                  </a:ext>
                </a:extLst>
              </a:tr>
              <a:tr h="331500">
                <a:tc>
                  <a:txBody>
                    <a:bodyPr/>
                    <a:lstStyle/>
                    <a:p>
                      <a:pPr marL="0" lvl="0" indent="0" algn="ctr" rtl="0">
                        <a:spcBef>
                          <a:spcPts val="0"/>
                        </a:spcBef>
                        <a:spcAft>
                          <a:spcPts val="0"/>
                        </a:spcAft>
                        <a:buNone/>
                      </a:pPr>
                      <a:r>
                        <a:rPr lang="en" sz="1200">
                          <a:latin typeface="Ubuntu Light"/>
                          <a:ea typeface="Ubuntu Light"/>
                          <a:cs typeface="Ubuntu Light"/>
                          <a:sym typeface="Ubuntu Light"/>
                        </a:rPr>
                        <a:t>SVM</a:t>
                      </a:r>
                      <a:endParaRPr sz="1200">
                        <a:latin typeface="Ubuntu Light"/>
                        <a:ea typeface="Ubuntu Light"/>
                        <a:cs typeface="Ubuntu Light"/>
                        <a:sym typeface="Ubuntu Light"/>
                      </a:endParaRPr>
                    </a:p>
                  </a:txBody>
                  <a:tcPr marL="91425" marR="91425" marT="91425" marB="91425" anchor="ctr">
                    <a:lnT w="9525" cap="flat" cmpd="sng">
                      <a:solidFill>
                        <a:srgbClr val="9E9E9E"/>
                      </a:solidFill>
                      <a:prstDash val="solid"/>
                      <a:round/>
                      <a:headEnd type="none" w="sm" len="sm"/>
                      <a:tailEnd type="none" w="sm" len="sm"/>
                    </a:lnT>
                    <a:solidFill>
                      <a:srgbClr val="C9DAF8"/>
                    </a:solidFill>
                  </a:tcPr>
                </a:tc>
                <a:tc>
                  <a:txBody>
                    <a:bodyPr/>
                    <a:lstStyle/>
                    <a:p>
                      <a:pPr marL="0" lvl="0" indent="0" algn="ctr" rtl="0">
                        <a:spcBef>
                          <a:spcPts val="0"/>
                        </a:spcBef>
                        <a:spcAft>
                          <a:spcPts val="0"/>
                        </a:spcAft>
                        <a:buNone/>
                      </a:pPr>
                      <a:r>
                        <a:rPr lang="en" sz="1200">
                          <a:solidFill>
                            <a:srgbClr val="FFFFFF"/>
                          </a:solidFill>
                          <a:latin typeface="Ubuntu Light"/>
                          <a:ea typeface="Ubuntu Light"/>
                          <a:cs typeface="Ubuntu Light"/>
                          <a:sym typeface="Ubuntu Light"/>
                        </a:rPr>
                        <a:t>0.93</a:t>
                      </a:r>
                      <a:endParaRPr sz="1200">
                        <a:solidFill>
                          <a:srgbClr val="FFFFFF"/>
                        </a:solidFill>
                        <a:latin typeface="Ubuntu Light"/>
                        <a:ea typeface="Ubuntu Light"/>
                        <a:cs typeface="Ubuntu Light"/>
                        <a:sym typeface="Ubuntu Light"/>
                      </a:endParaRPr>
                    </a:p>
                  </a:txBody>
                  <a:tcPr marL="91425" marR="91425" marT="91425" marB="91425" anchor="ctr">
                    <a:lnT w="9525" cap="flat" cmpd="sng">
                      <a:solidFill>
                        <a:srgbClr val="9E9E9E"/>
                      </a:solidFill>
                      <a:prstDash val="solid"/>
                      <a:round/>
                      <a:headEnd type="none" w="sm" len="sm"/>
                      <a:tailEnd type="none" w="sm" len="sm"/>
                    </a:lnT>
                    <a:solidFill>
                      <a:srgbClr val="980000"/>
                    </a:solidFill>
                  </a:tcPr>
                </a:tc>
                <a:tc>
                  <a:txBody>
                    <a:bodyPr/>
                    <a:lstStyle/>
                    <a:p>
                      <a:pPr marL="0" lvl="0" indent="0" algn="ctr" rtl="0">
                        <a:spcBef>
                          <a:spcPts val="0"/>
                        </a:spcBef>
                        <a:spcAft>
                          <a:spcPts val="0"/>
                        </a:spcAft>
                        <a:buNone/>
                      </a:pPr>
                      <a:r>
                        <a:rPr lang="en" sz="1200">
                          <a:solidFill>
                            <a:srgbClr val="FFFFFF"/>
                          </a:solidFill>
                          <a:latin typeface="Ubuntu Light"/>
                          <a:ea typeface="Ubuntu Light"/>
                          <a:cs typeface="Ubuntu Light"/>
                          <a:sym typeface="Ubuntu Light"/>
                        </a:rPr>
                        <a:t>0.10</a:t>
                      </a:r>
                      <a:endParaRPr sz="1200">
                        <a:solidFill>
                          <a:srgbClr val="FFFFFF"/>
                        </a:solidFill>
                        <a:latin typeface="Ubuntu Light"/>
                        <a:ea typeface="Ubuntu Light"/>
                        <a:cs typeface="Ubuntu Light"/>
                        <a:sym typeface="Ubuntu Light"/>
                      </a:endParaRPr>
                    </a:p>
                  </a:txBody>
                  <a:tcPr marL="91425" marR="91425" marT="91425" marB="91425" anchor="ctr">
                    <a:lnT w="9525" cap="flat" cmpd="sng">
                      <a:solidFill>
                        <a:srgbClr val="9E9E9E"/>
                      </a:solidFill>
                      <a:prstDash val="solid"/>
                      <a:round/>
                      <a:headEnd type="none" w="sm" len="sm"/>
                      <a:tailEnd type="none" w="sm" len="sm"/>
                    </a:lnT>
                    <a:solidFill>
                      <a:srgbClr val="980000"/>
                    </a:solidFill>
                  </a:tcPr>
                </a:tc>
                <a:extLst>
                  <a:ext uri="{0D108BD9-81ED-4DB2-BD59-A6C34878D82A}">
                    <a16:rowId xmlns:a16="http://schemas.microsoft.com/office/drawing/2014/main" val="10001"/>
                  </a:ext>
                </a:extLst>
              </a:tr>
              <a:tr h="331500">
                <a:tc>
                  <a:txBody>
                    <a:bodyPr/>
                    <a:lstStyle/>
                    <a:p>
                      <a:pPr marL="0" lvl="0" indent="0" algn="ctr" rtl="0">
                        <a:spcBef>
                          <a:spcPts val="0"/>
                        </a:spcBef>
                        <a:spcAft>
                          <a:spcPts val="0"/>
                        </a:spcAft>
                        <a:buNone/>
                      </a:pPr>
                      <a:r>
                        <a:rPr lang="en" sz="1200">
                          <a:latin typeface="Ubuntu Light"/>
                          <a:ea typeface="Ubuntu Light"/>
                          <a:cs typeface="Ubuntu Light"/>
                          <a:sym typeface="Ubuntu Light"/>
                        </a:rPr>
                        <a:t>Random Forest</a:t>
                      </a:r>
                      <a:endParaRPr sz="1200">
                        <a:latin typeface="Ubuntu Light"/>
                        <a:ea typeface="Ubuntu Light"/>
                        <a:cs typeface="Ubuntu Light"/>
                        <a:sym typeface="Ubuntu Light"/>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en" sz="1200">
                          <a:latin typeface="Ubuntu Light"/>
                          <a:ea typeface="Ubuntu Light"/>
                          <a:cs typeface="Ubuntu Light"/>
                          <a:sym typeface="Ubuntu Light"/>
                        </a:rPr>
                        <a:t>0.28</a:t>
                      </a:r>
                      <a:endParaRPr sz="1200">
                        <a:latin typeface="Ubuntu Light"/>
                        <a:ea typeface="Ubuntu Light"/>
                        <a:cs typeface="Ubuntu Light"/>
                        <a:sym typeface="Ubuntu Light"/>
                      </a:endParaRPr>
                    </a:p>
                  </a:txBody>
                  <a:tcPr marL="91425" marR="91425" marT="91425" marB="91425" anchor="ctr">
                    <a:solidFill>
                      <a:srgbClr val="00DE00"/>
                    </a:solidFill>
                  </a:tcPr>
                </a:tc>
                <a:tc>
                  <a:txBody>
                    <a:bodyPr/>
                    <a:lstStyle/>
                    <a:p>
                      <a:pPr marL="0" lvl="0" indent="0" algn="ctr" rtl="0">
                        <a:spcBef>
                          <a:spcPts val="0"/>
                        </a:spcBef>
                        <a:spcAft>
                          <a:spcPts val="0"/>
                        </a:spcAft>
                        <a:buNone/>
                      </a:pPr>
                      <a:r>
                        <a:rPr lang="en" sz="1200">
                          <a:latin typeface="Ubuntu Light"/>
                          <a:ea typeface="Ubuntu Light"/>
                          <a:cs typeface="Ubuntu Light"/>
                          <a:sym typeface="Ubuntu Light"/>
                        </a:rPr>
                        <a:t>0.89</a:t>
                      </a:r>
                      <a:endParaRPr sz="1200">
                        <a:latin typeface="Ubuntu Light"/>
                        <a:ea typeface="Ubuntu Light"/>
                        <a:cs typeface="Ubuntu Light"/>
                        <a:sym typeface="Ubuntu Light"/>
                      </a:endParaRPr>
                    </a:p>
                  </a:txBody>
                  <a:tcPr marL="91425" marR="91425" marT="91425" marB="91425" anchor="ctr">
                    <a:solidFill>
                      <a:srgbClr val="00DE00"/>
                    </a:solidFill>
                  </a:tcPr>
                </a:tc>
                <a:extLst>
                  <a:ext uri="{0D108BD9-81ED-4DB2-BD59-A6C34878D82A}">
                    <a16:rowId xmlns:a16="http://schemas.microsoft.com/office/drawing/2014/main" val="10002"/>
                  </a:ext>
                </a:extLst>
              </a:tr>
              <a:tr h="438525">
                <a:tc>
                  <a:txBody>
                    <a:bodyPr/>
                    <a:lstStyle/>
                    <a:p>
                      <a:pPr marL="0" lvl="0" indent="0" algn="ctr" rtl="0">
                        <a:spcBef>
                          <a:spcPts val="0"/>
                        </a:spcBef>
                        <a:spcAft>
                          <a:spcPts val="0"/>
                        </a:spcAft>
                        <a:buNone/>
                      </a:pPr>
                      <a:r>
                        <a:rPr lang="en" sz="1200">
                          <a:latin typeface="Ubuntu Light"/>
                          <a:ea typeface="Ubuntu Light"/>
                          <a:cs typeface="Ubuntu Light"/>
                          <a:sym typeface="Ubuntu Light"/>
                        </a:rPr>
                        <a:t>Gradient Boosted Tree</a:t>
                      </a:r>
                      <a:endParaRPr sz="1200">
                        <a:latin typeface="Ubuntu Light"/>
                        <a:ea typeface="Ubuntu Light"/>
                        <a:cs typeface="Ubuntu Light"/>
                        <a:sym typeface="Ubuntu Light"/>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en" sz="1200">
                          <a:latin typeface="Ubuntu Light"/>
                          <a:ea typeface="Ubuntu Light"/>
                          <a:cs typeface="Ubuntu Light"/>
                          <a:sym typeface="Ubuntu Light"/>
                        </a:rPr>
                        <a:t>0.30</a:t>
                      </a:r>
                      <a:endParaRPr sz="1200">
                        <a:latin typeface="Ubuntu Light"/>
                        <a:ea typeface="Ubuntu Light"/>
                        <a:cs typeface="Ubuntu Light"/>
                        <a:sym typeface="Ubuntu Light"/>
                      </a:endParaRPr>
                    </a:p>
                  </a:txBody>
                  <a:tcPr marL="91425" marR="91425" marT="91425" marB="91425" anchor="ctr">
                    <a:solidFill>
                      <a:schemeClr val="accent6"/>
                    </a:solidFill>
                  </a:tcPr>
                </a:tc>
                <a:tc>
                  <a:txBody>
                    <a:bodyPr/>
                    <a:lstStyle/>
                    <a:p>
                      <a:pPr marL="0" lvl="0" indent="0" algn="ctr" rtl="0">
                        <a:spcBef>
                          <a:spcPts val="0"/>
                        </a:spcBef>
                        <a:spcAft>
                          <a:spcPts val="0"/>
                        </a:spcAft>
                        <a:buNone/>
                      </a:pPr>
                      <a:r>
                        <a:rPr lang="en" sz="1200" dirty="0">
                          <a:latin typeface="Ubuntu Light"/>
                          <a:ea typeface="Ubuntu Light"/>
                          <a:cs typeface="Ubuntu Light"/>
                          <a:sym typeface="Ubuntu Light"/>
                        </a:rPr>
                        <a:t>0.88</a:t>
                      </a:r>
                      <a:endParaRPr sz="1200" dirty="0">
                        <a:latin typeface="Ubuntu Light"/>
                        <a:ea typeface="Ubuntu Light"/>
                        <a:cs typeface="Ubuntu Light"/>
                        <a:sym typeface="Ubuntu Light"/>
                      </a:endParaRPr>
                    </a:p>
                  </a:txBody>
                  <a:tcPr marL="91425" marR="91425" marT="91425" marB="91425" anchor="ctr">
                    <a:solidFill>
                      <a:schemeClr val="accent6"/>
                    </a:solidFill>
                  </a:tcPr>
                </a:tc>
                <a:extLst>
                  <a:ext uri="{0D108BD9-81ED-4DB2-BD59-A6C34878D82A}">
                    <a16:rowId xmlns:a16="http://schemas.microsoft.com/office/drawing/2014/main" val="10003"/>
                  </a:ext>
                </a:extLst>
              </a:tr>
            </a:tbl>
          </a:graphicData>
        </a:graphic>
      </p:graphicFrame>
      <p:sp>
        <p:nvSpPr>
          <p:cNvPr id="170" name="Google Shape;170;p20"/>
          <p:cNvSpPr txBox="1"/>
          <p:nvPr/>
        </p:nvSpPr>
        <p:spPr>
          <a:xfrm>
            <a:off x="267100" y="2180950"/>
            <a:ext cx="27354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Ubuntu Light"/>
                <a:ea typeface="Ubuntu Light"/>
                <a:cs typeface="Ubuntu Light"/>
                <a:sym typeface="Ubuntu Light"/>
              </a:rPr>
              <a:t>Brand Preference Classifier Models</a:t>
            </a:r>
            <a:endParaRPr sz="1200">
              <a:latin typeface="Ubuntu Light"/>
              <a:ea typeface="Ubuntu Light"/>
              <a:cs typeface="Ubuntu Light"/>
              <a:sym typeface="Ubuntu Light"/>
            </a:endParaRPr>
          </a:p>
        </p:txBody>
      </p:sp>
      <p:sp>
        <p:nvSpPr>
          <p:cNvPr id="171" name="Google Shape;171;p20"/>
          <p:cNvSpPr txBox="1"/>
          <p:nvPr/>
        </p:nvSpPr>
        <p:spPr>
          <a:xfrm>
            <a:off x="3199175" y="2006098"/>
            <a:ext cx="3282900" cy="52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Ubuntu Light"/>
                <a:ea typeface="Ubuntu Light"/>
                <a:cs typeface="Ubuntu Light"/>
                <a:sym typeface="Ubuntu Light"/>
              </a:rPr>
              <a:t>New Product Sales Volume Prediction Models (Regression)</a:t>
            </a:r>
            <a:endParaRPr sz="1200">
              <a:latin typeface="Ubuntu Light"/>
              <a:ea typeface="Ubuntu Light"/>
              <a:cs typeface="Ubuntu Light"/>
              <a:sym typeface="Ubuntu Light"/>
            </a:endParaRPr>
          </a:p>
        </p:txBody>
      </p:sp>
      <p:graphicFrame>
        <p:nvGraphicFramePr>
          <p:cNvPr id="172" name="Google Shape;172;p20"/>
          <p:cNvGraphicFramePr/>
          <p:nvPr/>
        </p:nvGraphicFramePr>
        <p:xfrm>
          <a:off x="6678750" y="2552100"/>
          <a:ext cx="1999675" cy="2174720"/>
        </p:xfrm>
        <a:graphic>
          <a:graphicData uri="http://schemas.openxmlformats.org/drawingml/2006/table">
            <a:tbl>
              <a:tblPr>
                <a:noFill/>
                <a:tableStyleId>{191EF689-43F8-4785-8AC1-08CF6D158246}</a:tableStyleId>
              </a:tblPr>
              <a:tblGrid>
                <a:gridCol w="1213925">
                  <a:extLst>
                    <a:ext uri="{9D8B030D-6E8A-4147-A177-3AD203B41FA5}">
                      <a16:colId xmlns:a16="http://schemas.microsoft.com/office/drawing/2014/main" val="20000"/>
                    </a:ext>
                  </a:extLst>
                </a:gridCol>
                <a:gridCol w="785750">
                  <a:extLst>
                    <a:ext uri="{9D8B030D-6E8A-4147-A177-3AD203B41FA5}">
                      <a16:colId xmlns:a16="http://schemas.microsoft.com/office/drawing/2014/main" val="20001"/>
                    </a:ext>
                  </a:extLst>
                </a:gridCol>
              </a:tblGrid>
              <a:tr h="516225">
                <a:tc gridSpan="2">
                  <a:txBody>
                    <a:bodyPr/>
                    <a:lstStyle/>
                    <a:p>
                      <a:pPr marL="0" lvl="0" indent="0" algn="ctr" rtl="0">
                        <a:spcBef>
                          <a:spcPts val="0"/>
                        </a:spcBef>
                        <a:spcAft>
                          <a:spcPts val="0"/>
                        </a:spcAft>
                        <a:buNone/>
                      </a:pPr>
                      <a:r>
                        <a:rPr lang="en" sz="1200">
                          <a:latin typeface="Ubuntu Light"/>
                          <a:ea typeface="Ubuntu Light"/>
                          <a:cs typeface="Ubuntu Light"/>
                          <a:sym typeface="Ubuntu Light"/>
                        </a:rPr>
                        <a:t>Metric</a:t>
                      </a:r>
                      <a:endParaRPr sz="1200">
                        <a:latin typeface="Ubuntu Light"/>
                        <a:ea typeface="Ubuntu Light"/>
                        <a:cs typeface="Ubuntu Light"/>
                        <a:sym typeface="Ubuntu Light"/>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hMerge="1">
                  <a:txBody>
                    <a:bodyPr/>
                    <a:lstStyle/>
                    <a:p>
                      <a:endParaRPr lang="en-US"/>
                    </a:p>
                  </a:txBody>
                  <a:tcPr/>
                </a:tc>
                <a:extLst>
                  <a:ext uri="{0D108BD9-81ED-4DB2-BD59-A6C34878D82A}">
                    <a16:rowId xmlns:a16="http://schemas.microsoft.com/office/drawing/2014/main" val="10000"/>
                  </a:ext>
                </a:extLst>
              </a:tr>
              <a:tr h="363825">
                <a:tc>
                  <a:txBody>
                    <a:bodyPr/>
                    <a:lstStyle/>
                    <a:p>
                      <a:pPr marL="0" lvl="0" indent="0" algn="ctr" rtl="0">
                        <a:spcBef>
                          <a:spcPts val="0"/>
                        </a:spcBef>
                        <a:spcAft>
                          <a:spcPts val="0"/>
                        </a:spcAft>
                        <a:buNone/>
                      </a:pPr>
                      <a:r>
                        <a:rPr lang="en" sz="1200">
                          <a:latin typeface="Ubuntu Light"/>
                          <a:ea typeface="Ubuntu Light"/>
                          <a:cs typeface="Ubuntu Light"/>
                          <a:sym typeface="Ubuntu Light"/>
                        </a:rPr>
                        <a:t># of Rules</a:t>
                      </a:r>
                      <a:endParaRPr sz="1200">
                        <a:latin typeface="Ubuntu Light"/>
                        <a:ea typeface="Ubuntu Light"/>
                        <a:cs typeface="Ubuntu Light"/>
                        <a:sym typeface="Ubuntu Light"/>
                      </a:endParaRPr>
                    </a:p>
                  </a:txBody>
                  <a:tcPr marL="91425" marR="91425" marT="91425" marB="91425" anchor="ct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 sz="1200">
                          <a:latin typeface="Ubuntu Light"/>
                          <a:ea typeface="Ubuntu Light"/>
                          <a:cs typeface="Ubuntu Light"/>
                          <a:sym typeface="Ubuntu Light"/>
                        </a:rPr>
                        <a:t>197</a:t>
                      </a:r>
                      <a:endParaRPr sz="1200">
                        <a:latin typeface="Ubuntu Light"/>
                        <a:ea typeface="Ubuntu Light"/>
                        <a:cs typeface="Ubuntu Light"/>
                        <a:sym typeface="Ubuntu Light"/>
                      </a:endParaRPr>
                    </a:p>
                  </a:txBody>
                  <a:tcPr marL="91425" marR="91425" marT="91425" marB="91425" anchor="ct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CCCCC"/>
                    </a:solidFill>
                  </a:tcPr>
                </a:tc>
                <a:extLst>
                  <a:ext uri="{0D108BD9-81ED-4DB2-BD59-A6C34878D82A}">
                    <a16:rowId xmlns:a16="http://schemas.microsoft.com/office/drawing/2014/main" val="10001"/>
                  </a:ext>
                </a:extLst>
              </a:tr>
              <a:tr h="349225">
                <a:tc>
                  <a:txBody>
                    <a:bodyPr/>
                    <a:lstStyle/>
                    <a:p>
                      <a:pPr marL="0" lvl="0" indent="0" algn="ctr" rtl="0">
                        <a:spcBef>
                          <a:spcPts val="0"/>
                        </a:spcBef>
                        <a:spcAft>
                          <a:spcPts val="0"/>
                        </a:spcAft>
                        <a:buNone/>
                      </a:pPr>
                      <a:r>
                        <a:rPr lang="en" sz="1200">
                          <a:latin typeface="Ubuntu Light"/>
                          <a:ea typeface="Ubuntu Light"/>
                          <a:cs typeface="Ubuntu Light"/>
                          <a:sym typeface="Ubuntu Light"/>
                        </a:rPr>
                        <a:t>Mean Support</a:t>
                      </a:r>
                      <a:endParaRPr sz="1200">
                        <a:latin typeface="Ubuntu Light"/>
                        <a:ea typeface="Ubuntu Light"/>
                        <a:cs typeface="Ubuntu Light"/>
                        <a:sym typeface="Ubuntu Light"/>
                      </a:endParaRPr>
                    </a:p>
                  </a:txBody>
                  <a:tcPr marL="91425" marR="91425" marT="91425" marB="91425" anchor="ct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 sz="1200">
                          <a:latin typeface="Ubuntu Light"/>
                          <a:ea typeface="Ubuntu Light"/>
                          <a:cs typeface="Ubuntu Light"/>
                          <a:sym typeface="Ubuntu Light"/>
                        </a:rPr>
                        <a:t>0.93</a:t>
                      </a:r>
                      <a:endParaRPr sz="1200">
                        <a:latin typeface="Ubuntu Light"/>
                        <a:ea typeface="Ubuntu Light"/>
                        <a:cs typeface="Ubuntu Light"/>
                        <a:sym typeface="Ubuntu Light"/>
                      </a:endParaRPr>
                    </a:p>
                  </a:txBody>
                  <a:tcPr marL="91425" marR="91425" marT="91425" marB="91425" anchor="ct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CCCCC"/>
                    </a:solidFill>
                  </a:tcPr>
                </a:tc>
                <a:extLst>
                  <a:ext uri="{0D108BD9-81ED-4DB2-BD59-A6C34878D82A}">
                    <a16:rowId xmlns:a16="http://schemas.microsoft.com/office/drawing/2014/main" val="10002"/>
                  </a:ext>
                </a:extLst>
              </a:tr>
              <a:tr h="438525">
                <a:tc>
                  <a:txBody>
                    <a:bodyPr/>
                    <a:lstStyle/>
                    <a:p>
                      <a:pPr marL="0" lvl="0" indent="0" algn="ctr" rtl="0">
                        <a:spcBef>
                          <a:spcPts val="0"/>
                        </a:spcBef>
                        <a:spcAft>
                          <a:spcPts val="0"/>
                        </a:spcAft>
                        <a:buNone/>
                      </a:pPr>
                      <a:r>
                        <a:rPr lang="en" sz="1200">
                          <a:latin typeface="Ubuntu Light"/>
                          <a:ea typeface="Ubuntu Light"/>
                          <a:cs typeface="Ubuntu Light"/>
                          <a:sym typeface="Ubuntu Light"/>
                        </a:rPr>
                        <a:t>Mean Confidence</a:t>
                      </a:r>
                      <a:endParaRPr sz="1200">
                        <a:latin typeface="Ubuntu Light"/>
                        <a:ea typeface="Ubuntu Light"/>
                        <a:cs typeface="Ubuntu Light"/>
                        <a:sym typeface="Ubuntu Light"/>
                      </a:endParaRPr>
                    </a:p>
                  </a:txBody>
                  <a:tcPr marL="91425" marR="91425" marT="91425" marB="91425" anchor="ct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 sz="1200">
                          <a:latin typeface="Ubuntu Light"/>
                          <a:ea typeface="Ubuntu Light"/>
                          <a:cs typeface="Ubuntu Light"/>
                          <a:sym typeface="Ubuntu Light"/>
                        </a:rPr>
                        <a:t>0.82</a:t>
                      </a:r>
                      <a:endParaRPr sz="1200">
                        <a:latin typeface="Ubuntu Light"/>
                        <a:ea typeface="Ubuntu Light"/>
                        <a:cs typeface="Ubuntu Light"/>
                        <a:sym typeface="Ubuntu Light"/>
                      </a:endParaRPr>
                    </a:p>
                  </a:txBody>
                  <a:tcPr marL="91425" marR="91425" marT="91425" marB="91425" anchor="ct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CCCCC"/>
                    </a:solidFill>
                  </a:tcPr>
                </a:tc>
                <a:extLst>
                  <a:ext uri="{0D108BD9-81ED-4DB2-BD59-A6C34878D82A}">
                    <a16:rowId xmlns:a16="http://schemas.microsoft.com/office/drawing/2014/main" val="10003"/>
                  </a:ext>
                </a:extLst>
              </a:tr>
              <a:tr h="378425">
                <a:tc>
                  <a:txBody>
                    <a:bodyPr/>
                    <a:lstStyle/>
                    <a:p>
                      <a:pPr marL="0" lvl="0" indent="0" algn="ctr" rtl="0">
                        <a:spcBef>
                          <a:spcPts val="0"/>
                        </a:spcBef>
                        <a:spcAft>
                          <a:spcPts val="0"/>
                        </a:spcAft>
                        <a:buNone/>
                      </a:pPr>
                      <a:r>
                        <a:rPr lang="en" sz="1200">
                          <a:latin typeface="Ubuntu Light"/>
                          <a:ea typeface="Ubuntu Light"/>
                          <a:cs typeface="Ubuntu Light"/>
                          <a:sym typeface="Ubuntu Light"/>
                        </a:rPr>
                        <a:t>Mean Lift</a:t>
                      </a:r>
                      <a:endParaRPr sz="1200">
                        <a:latin typeface="Ubuntu Light"/>
                        <a:ea typeface="Ubuntu Light"/>
                        <a:cs typeface="Ubuntu Light"/>
                        <a:sym typeface="Ubuntu Light"/>
                      </a:endParaRPr>
                    </a:p>
                  </a:txBody>
                  <a:tcPr marL="91425" marR="91425" marT="91425" marB="91425" anchor="ctr">
                    <a:lnT w="9525" cap="flat" cmpd="sng">
                      <a:solidFill>
                        <a:srgbClr val="9E9E9E"/>
                      </a:solidFill>
                      <a:prstDash val="solid"/>
                      <a:round/>
                      <a:headEnd type="none" w="sm" len="sm"/>
                      <a:tailEnd type="none" w="sm" len="sm"/>
                    </a:lnT>
                    <a:solidFill>
                      <a:srgbClr val="C9DAF8"/>
                    </a:solidFill>
                  </a:tcPr>
                </a:tc>
                <a:tc>
                  <a:txBody>
                    <a:bodyPr/>
                    <a:lstStyle/>
                    <a:p>
                      <a:pPr marL="0" lvl="0" indent="0" algn="ctr" rtl="0">
                        <a:spcBef>
                          <a:spcPts val="0"/>
                        </a:spcBef>
                        <a:spcAft>
                          <a:spcPts val="0"/>
                        </a:spcAft>
                        <a:buNone/>
                      </a:pPr>
                      <a:r>
                        <a:rPr lang="en" sz="1200">
                          <a:latin typeface="Ubuntu Light"/>
                          <a:ea typeface="Ubuntu Light"/>
                          <a:cs typeface="Ubuntu Light"/>
                          <a:sym typeface="Ubuntu Light"/>
                        </a:rPr>
                        <a:t>0.10</a:t>
                      </a:r>
                      <a:endParaRPr sz="1200">
                        <a:latin typeface="Ubuntu Light"/>
                        <a:ea typeface="Ubuntu Light"/>
                        <a:cs typeface="Ubuntu Light"/>
                        <a:sym typeface="Ubuntu Light"/>
                      </a:endParaRPr>
                    </a:p>
                  </a:txBody>
                  <a:tcPr marL="91425" marR="91425" marT="91425" marB="91425" anchor="ctr">
                    <a:lnT w="9525" cap="flat" cmpd="sng">
                      <a:solidFill>
                        <a:srgbClr val="9E9E9E"/>
                      </a:solidFill>
                      <a:prstDash val="solid"/>
                      <a:round/>
                      <a:headEnd type="none" w="sm" len="sm"/>
                      <a:tailEnd type="none" w="sm" len="sm"/>
                    </a:lnT>
                    <a:solidFill>
                      <a:srgbClr val="CCCCCC"/>
                    </a:solidFill>
                  </a:tcPr>
                </a:tc>
                <a:extLst>
                  <a:ext uri="{0D108BD9-81ED-4DB2-BD59-A6C34878D82A}">
                    <a16:rowId xmlns:a16="http://schemas.microsoft.com/office/drawing/2014/main" val="10004"/>
                  </a:ext>
                </a:extLst>
              </a:tr>
            </a:tbl>
          </a:graphicData>
        </a:graphic>
      </p:graphicFrame>
      <p:sp>
        <p:nvSpPr>
          <p:cNvPr id="173" name="Google Shape;173;p20"/>
          <p:cNvSpPr txBox="1"/>
          <p:nvPr/>
        </p:nvSpPr>
        <p:spPr>
          <a:xfrm>
            <a:off x="6678762" y="2075325"/>
            <a:ext cx="19389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Ubuntu Light"/>
                <a:ea typeface="Ubuntu Light"/>
                <a:cs typeface="Ubuntu Light"/>
                <a:sym typeface="Ubuntu Light"/>
              </a:rPr>
              <a:t>Apriori</a:t>
            </a:r>
            <a:endParaRPr sz="1200">
              <a:latin typeface="Ubuntu Light"/>
              <a:ea typeface="Ubuntu Light"/>
              <a:cs typeface="Ubuntu Light"/>
              <a:sym typeface="Ubuntu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1"/>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15</a:t>
            </a:fld>
            <a:endParaRPr/>
          </a:p>
        </p:txBody>
      </p:sp>
      <p:pic>
        <p:nvPicPr>
          <p:cNvPr id="180" name="Google Shape;180;p21"/>
          <p:cNvPicPr preferRelativeResize="0"/>
          <p:nvPr/>
        </p:nvPicPr>
        <p:blipFill>
          <a:blip r:embed="rId3">
            <a:alphaModFix/>
          </a:blip>
          <a:stretch>
            <a:fillRect/>
          </a:stretch>
        </p:blipFill>
        <p:spPr>
          <a:xfrm>
            <a:off x="7364138" y="3633350"/>
            <a:ext cx="904875" cy="1066800"/>
          </a:xfrm>
          <a:prstGeom prst="rect">
            <a:avLst/>
          </a:prstGeom>
          <a:noFill/>
          <a:ln>
            <a:noFill/>
          </a:ln>
        </p:spPr>
      </p:pic>
      <p:pic>
        <p:nvPicPr>
          <p:cNvPr id="181" name="Google Shape;181;p21"/>
          <p:cNvPicPr preferRelativeResize="0"/>
          <p:nvPr/>
        </p:nvPicPr>
        <p:blipFill>
          <a:blip r:embed="rId4">
            <a:alphaModFix/>
          </a:blip>
          <a:stretch>
            <a:fillRect/>
          </a:stretch>
        </p:blipFill>
        <p:spPr>
          <a:xfrm>
            <a:off x="6218513" y="3905250"/>
            <a:ext cx="1152525" cy="752475"/>
          </a:xfrm>
          <a:prstGeom prst="rect">
            <a:avLst/>
          </a:prstGeom>
          <a:noFill/>
          <a:ln>
            <a:noFill/>
          </a:ln>
        </p:spPr>
      </p:pic>
      <p:pic>
        <p:nvPicPr>
          <p:cNvPr id="182" name="Google Shape;182;p21"/>
          <p:cNvPicPr preferRelativeResize="0"/>
          <p:nvPr/>
        </p:nvPicPr>
        <p:blipFill>
          <a:blip r:embed="rId5">
            <a:alphaModFix/>
          </a:blip>
          <a:stretch>
            <a:fillRect/>
          </a:stretch>
        </p:blipFill>
        <p:spPr>
          <a:xfrm>
            <a:off x="5066013" y="3810000"/>
            <a:ext cx="1152525" cy="870992"/>
          </a:xfrm>
          <a:prstGeom prst="rect">
            <a:avLst/>
          </a:prstGeom>
          <a:noFill/>
          <a:ln>
            <a:noFill/>
          </a:ln>
        </p:spPr>
      </p:pic>
      <p:pic>
        <p:nvPicPr>
          <p:cNvPr id="183" name="Google Shape;183;p21"/>
          <p:cNvPicPr preferRelativeResize="0"/>
          <p:nvPr/>
        </p:nvPicPr>
        <p:blipFill>
          <a:blip r:embed="rId6">
            <a:alphaModFix/>
          </a:blip>
          <a:stretch>
            <a:fillRect/>
          </a:stretch>
        </p:blipFill>
        <p:spPr>
          <a:xfrm>
            <a:off x="4288213" y="3650025"/>
            <a:ext cx="654513" cy="1033441"/>
          </a:xfrm>
          <a:prstGeom prst="rect">
            <a:avLst/>
          </a:prstGeom>
          <a:noFill/>
          <a:ln>
            <a:noFill/>
          </a:ln>
        </p:spPr>
      </p:pic>
      <p:pic>
        <p:nvPicPr>
          <p:cNvPr id="184" name="Google Shape;184;p21"/>
          <p:cNvPicPr preferRelativeResize="0"/>
          <p:nvPr/>
        </p:nvPicPr>
        <p:blipFill>
          <a:blip r:embed="rId7">
            <a:alphaModFix/>
          </a:blip>
          <a:stretch>
            <a:fillRect/>
          </a:stretch>
        </p:blipFill>
        <p:spPr>
          <a:xfrm>
            <a:off x="3097457" y="3633349"/>
            <a:ext cx="1058056" cy="1066800"/>
          </a:xfrm>
          <a:prstGeom prst="rect">
            <a:avLst/>
          </a:prstGeom>
          <a:noFill/>
          <a:ln>
            <a:noFill/>
          </a:ln>
        </p:spPr>
      </p:pic>
      <p:pic>
        <p:nvPicPr>
          <p:cNvPr id="185" name="Google Shape;185;p21"/>
          <p:cNvPicPr preferRelativeResize="0"/>
          <p:nvPr/>
        </p:nvPicPr>
        <p:blipFill>
          <a:blip r:embed="rId8">
            <a:alphaModFix/>
          </a:blip>
          <a:stretch>
            <a:fillRect/>
          </a:stretch>
        </p:blipFill>
        <p:spPr>
          <a:xfrm>
            <a:off x="1954350" y="3637712"/>
            <a:ext cx="1058075" cy="1058075"/>
          </a:xfrm>
          <a:prstGeom prst="rect">
            <a:avLst/>
          </a:prstGeom>
          <a:noFill/>
          <a:ln>
            <a:noFill/>
          </a:ln>
        </p:spPr>
      </p:pic>
      <p:sp>
        <p:nvSpPr>
          <p:cNvPr id="186" name="Google Shape;186;p21"/>
          <p:cNvSpPr txBox="1"/>
          <p:nvPr/>
        </p:nvSpPr>
        <p:spPr>
          <a:xfrm>
            <a:off x="2204125" y="3296900"/>
            <a:ext cx="8199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Ubuntu Light"/>
                <a:ea typeface="Ubuntu Light"/>
                <a:cs typeface="Ubuntu Light"/>
                <a:sym typeface="Ubuntu Light"/>
              </a:rPr>
              <a:t>Laptop</a:t>
            </a:r>
            <a:endParaRPr>
              <a:latin typeface="Ubuntu Light"/>
              <a:ea typeface="Ubuntu Light"/>
              <a:cs typeface="Ubuntu Light"/>
              <a:sym typeface="Ubuntu Light"/>
            </a:endParaRPr>
          </a:p>
        </p:txBody>
      </p:sp>
      <p:sp>
        <p:nvSpPr>
          <p:cNvPr id="187" name="Google Shape;187;p21"/>
          <p:cNvSpPr txBox="1"/>
          <p:nvPr/>
        </p:nvSpPr>
        <p:spPr>
          <a:xfrm>
            <a:off x="3190325" y="3296900"/>
            <a:ext cx="8199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Ubuntu Light"/>
                <a:ea typeface="Ubuntu Light"/>
                <a:cs typeface="Ubuntu Light"/>
                <a:sym typeface="Ubuntu Light"/>
              </a:rPr>
              <a:t>PC</a:t>
            </a:r>
            <a:endParaRPr>
              <a:latin typeface="Ubuntu Light"/>
              <a:ea typeface="Ubuntu Light"/>
              <a:cs typeface="Ubuntu Light"/>
              <a:sym typeface="Ubuntu Light"/>
            </a:endParaRPr>
          </a:p>
        </p:txBody>
      </p:sp>
      <p:pic>
        <p:nvPicPr>
          <p:cNvPr id="188" name="Google Shape;188;p21"/>
          <p:cNvPicPr preferRelativeResize="0"/>
          <p:nvPr/>
        </p:nvPicPr>
        <p:blipFill>
          <a:blip r:embed="rId9">
            <a:alphaModFix/>
          </a:blip>
          <a:stretch>
            <a:fillRect/>
          </a:stretch>
        </p:blipFill>
        <p:spPr>
          <a:xfrm>
            <a:off x="752800" y="891750"/>
            <a:ext cx="7465260" cy="2569050"/>
          </a:xfrm>
          <a:prstGeom prst="rect">
            <a:avLst/>
          </a:prstGeom>
          <a:noFill/>
          <a:ln>
            <a:noFill/>
          </a:ln>
        </p:spPr>
      </p:pic>
      <p:sp>
        <p:nvSpPr>
          <p:cNvPr id="189" name="Google Shape;189;p21"/>
          <p:cNvSpPr txBox="1"/>
          <p:nvPr/>
        </p:nvSpPr>
        <p:spPr>
          <a:xfrm>
            <a:off x="4010225" y="3296900"/>
            <a:ext cx="1247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Ubuntu Light"/>
                <a:ea typeface="Ubuntu Light"/>
                <a:cs typeface="Ubuntu Light"/>
                <a:sym typeface="Ubuntu Light"/>
              </a:rPr>
              <a:t>Smartphone</a:t>
            </a:r>
            <a:endParaRPr>
              <a:latin typeface="Ubuntu Light"/>
              <a:ea typeface="Ubuntu Light"/>
              <a:cs typeface="Ubuntu Light"/>
              <a:sym typeface="Ubuntu Light"/>
            </a:endParaRPr>
          </a:p>
        </p:txBody>
      </p:sp>
      <p:sp>
        <p:nvSpPr>
          <p:cNvPr id="190" name="Google Shape;190;p21"/>
          <p:cNvSpPr txBox="1"/>
          <p:nvPr/>
        </p:nvSpPr>
        <p:spPr>
          <a:xfrm>
            <a:off x="5018425" y="3296900"/>
            <a:ext cx="1247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Ubuntu Light"/>
                <a:ea typeface="Ubuntu Light"/>
                <a:cs typeface="Ubuntu Light"/>
                <a:sym typeface="Ubuntu Light"/>
              </a:rPr>
              <a:t>Netbook</a:t>
            </a:r>
            <a:endParaRPr>
              <a:latin typeface="Ubuntu Light"/>
              <a:ea typeface="Ubuntu Light"/>
              <a:cs typeface="Ubuntu Light"/>
              <a:sym typeface="Ubuntu Light"/>
            </a:endParaRPr>
          </a:p>
        </p:txBody>
      </p:sp>
      <p:sp>
        <p:nvSpPr>
          <p:cNvPr id="191" name="Google Shape;191;p21"/>
          <p:cNvSpPr txBox="1"/>
          <p:nvPr/>
        </p:nvSpPr>
        <p:spPr>
          <a:xfrm>
            <a:off x="6064450" y="3296900"/>
            <a:ext cx="1247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Ubuntu Light"/>
                <a:ea typeface="Ubuntu Light"/>
                <a:cs typeface="Ubuntu Light"/>
                <a:sym typeface="Ubuntu Light"/>
              </a:rPr>
              <a:t>Game</a:t>
            </a:r>
            <a:endParaRPr>
              <a:latin typeface="Ubuntu Light"/>
              <a:ea typeface="Ubuntu Light"/>
              <a:cs typeface="Ubuntu Light"/>
              <a:sym typeface="Ubuntu Light"/>
            </a:endParaRPr>
          </a:p>
          <a:p>
            <a:pPr marL="0" lvl="0" indent="0" algn="ctr" rtl="0">
              <a:spcBef>
                <a:spcPts val="0"/>
              </a:spcBef>
              <a:spcAft>
                <a:spcPts val="0"/>
              </a:spcAft>
              <a:buNone/>
            </a:pPr>
            <a:r>
              <a:rPr lang="en">
                <a:latin typeface="Ubuntu Light"/>
                <a:ea typeface="Ubuntu Light"/>
                <a:cs typeface="Ubuntu Light"/>
                <a:sym typeface="Ubuntu Light"/>
              </a:rPr>
              <a:t>Console</a:t>
            </a:r>
            <a:endParaRPr>
              <a:latin typeface="Ubuntu Light"/>
              <a:ea typeface="Ubuntu Light"/>
              <a:cs typeface="Ubuntu Light"/>
              <a:sym typeface="Ubuntu Light"/>
            </a:endParaRPr>
          </a:p>
        </p:txBody>
      </p:sp>
      <p:sp>
        <p:nvSpPr>
          <p:cNvPr id="192" name="Google Shape;192;p21"/>
          <p:cNvSpPr txBox="1"/>
          <p:nvPr/>
        </p:nvSpPr>
        <p:spPr>
          <a:xfrm>
            <a:off x="7192725" y="3239750"/>
            <a:ext cx="1247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Ubuntu Light"/>
                <a:ea typeface="Ubuntu Light"/>
                <a:cs typeface="Ubuntu Light"/>
                <a:sym typeface="Ubuntu Light"/>
              </a:rPr>
              <a:t>Tablet</a:t>
            </a:r>
            <a:endParaRPr>
              <a:latin typeface="Ubuntu Light"/>
              <a:ea typeface="Ubuntu Light"/>
              <a:cs typeface="Ubuntu Light"/>
              <a:sym typeface="Ubuntu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16</a:t>
            </a:fld>
            <a:endParaRPr/>
          </a:p>
        </p:txBody>
      </p:sp>
      <p:sp>
        <p:nvSpPr>
          <p:cNvPr id="199" name="Google Shape;199;p22"/>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00" name="Google Shape;200;p22"/>
          <p:cNvPicPr preferRelativeResize="0"/>
          <p:nvPr/>
        </p:nvPicPr>
        <p:blipFill>
          <a:blip r:embed="rId3">
            <a:alphaModFix/>
          </a:blip>
          <a:stretch>
            <a:fillRect/>
          </a:stretch>
        </p:blipFill>
        <p:spPr>
          <a:xfrm>
            <a:off x="635915" y="0"/>
            <a:ext cx="7872169" cy="51434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3"/>
          <p:cNvSpPr/>
          <p:nvPr/>
        </p:nvSpPr>
        <p:spPr>
          <a:xfrm>
            <a:off x="5892888" y="2772050"/>
            <a:ext cx="1467000" cy="1734600"/>
          </a:xfrm>
          <a:prstGeom prst="roundRect">
            <a:avLst>
              <a:gd name="adj" fmla="val 16667"/>
            </a:avLst>
          </a:prstGeom>
          <a:noFill/>
          <a:ln w="9525" cap="flat" cmpd="sng">
            <a:solidFill>
              <a:srgbClr val="0F8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Ubuntu Light"/>
              <a:ea typeface="Ubuntu Light"/>
              <a:cs typeface="Ubuntu Light"/>
              <a:sym typeface="Ubuntu Light"/>
            </a:endParaRPr>
          </a:p>
        </p:txBody>
      </p:sp>
      <p:sp>
        <p:nvSpPr>
          <p:cNvPr id="206" name="Google Shape;206;p23"/>
          <p:cNvSpPr/>
          <p:nvPr/>
        </p:nvSpPr>
        <p:spPr>
          <a:xfrm>
            <a:off x="1209638" y="3210825"/>
            <a:ext cx="1305000" cy="1219500"/>
          </a:xfrm>
          <a:prstGeom prst="roundRect">
            <a:avLst>
              <a:gd name="adj" fmla="val 16667"/>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Ubuntu Light"/>
              <a:ea typeface="Ubuntu Light"/>
              <a:cs typeface="Ubuntu Light"/>
              <a:sym typeface="Ubuntu Light"/>
            </a:endParaRPr>
          </a:p>
        </p:txBody>
      </p:sp>
      <p:sp>
        <p:nvSpPr>
          <p:cNvPr id="207" name="Google Shape;207;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17</a:t>
            </a:fld>
            <a:endParaRPr/>
          </a:p>
        </p:txBody>
      </p:sp>
      <p:pic>
        <p:nvPicPr>
          <p:cNvPr id="208" name="Google Shape;208;p23"/>
          <p:cNvPicPr preferRelativeResize="0"/>
          <p:nvPr/>
        </p:nvPicPr>
        <p:blipFill>
          <a:blip r:embed="rId3">
            <a:alphaModFix/>
          </a:blip>
          <a:stretch>
            <a:fillRect/>
          </a:stretch>
        </p:blipFill>
        <p:spPr>
          <a:xfrm>
            <a:off x="0" y="-6"/>
            <a:ext cx="9144000" cy="1700213"/>
          </a:xfrm>
          <a:prstGeom prst="rect">
            <a:avLst/>
          </a:prstGeom>
          <a:noFill/>
          <a:ln>
            <a:noFill/>
          </a:ln>
        </p:spPr>
      </p:pic>
      <p:pic>
        <p:nvPicPr>
          <p:cNvPr id="209" name="Google Shape;209;p23"/>
          <p:cNvPicPr preferRelativeResize="0"/>
          <p:nvPr/>
        </p:nvPicPr>
        <p:blipFill>
          <a:blip r:embed="rId4">
            <a:alphaModFix/>
          </a:blip>
          <a:stretch>
            <a:fillRect/>
          </a:stretch>
        </p:blipFill>
        <p:spPr>
          <a:xfrm>
            <a:off x="1257300" y="3287181"/>
            <a:ext cx="1209675" cy="1066800"/>
          </a:xfrm>
          <a:prstGeom prst="rect">
            <a:avLst/>
          </a:prstGeom>
          <a:noFill/>
          <a:ln>
            <a:noFill/>
          </a:ln>
        </p:spPr>
      </p:pic>
      <p:pic>
        <p:nvPicPr>
          <p:cNvPr id="210" name="Google Shape;210;p23"/>
          <p:cNvPicPr preferRelativeResize="0"/>
          <p:nvPr/>
        </p:nvPicPr>
        <p:blipFill>
          <a:blip r:embed="rId5">
            <a:alphaModFix/>
          </a:blip>
          <a:stretch>
            <a:fillRect/>
          </a:stretch>
        </p:blipFill>
        <p:spPr>
          <a:xfrm>
            <a:off x="3871925" y="3087156"/>
            <a:ext cx="1466850" cy="1466850"/>
          </a:xfrm>
          <a:prstGeom prst="rect">
            <a:avLst/>
          </a:prstGeom>
          <a:noFill/>
          <a:ln>
            <a:noFill/>
          </a:ln>
        </p:spPr>
      </p:pic>
      <p:pic>
        <p:nvPicPr>
          <p:cNvPr id="211" name="Google Shape;211;p23"/>
          <p:cNvPicPr preferRelativeResize="0"/>
          <p:nvPr/>
        </p:nvPicPr>
        <p:blipFill>
          <a:blip r:embed="rId6">
            <a:alphaModFix/>
          </a:blip>
          <a:stretch>
            <a:fillRect/>
          </a:stretch>
        </p:blipFill>
        <p:spPr>
          <a:xfrm>
            <a:off x="1537600" y="2791101"/>
            <a:ext cx="662891" cy="372649"/>
          </a:xfrm>
          <a:prstGeom prst="rect">
            <a:avLst/>
          </a:prstGeom>
          <a:noFill/>
          <a:ln>
            <a:noFill/>
          </a:ln>
        </p:spPr>
      </p:pic>
      <p:pic>
        <p:nvPicPr>
          <p:cNvPr id="212" name="Google Shape;212;p23"/>
          <p:cNvPicPr preferRelativeResize="0"/>
          <p:nvPr/>
        </p:nvPicPr>
        <p:blipFill>
          <a:blip r:embed="rId7">
            <a:alphaModFix/>
          </a:blip>
          <a:stretch>
            <a:fillRect/>
          </a:stretch>
        </p:blipFill>
        <p:spPr>
          <a:xfrm>
            <a:off x="6139744" y="3296549"/>
            <a:ext cx="1058056" cy="1066800"/>
          </a:xfrm>
          <a:prstGeom prst="rect">
            <a:avLst/>
          </a:prstGeom>
          <a:noFill/>
          <a:ln>
            <a:noFill/>
          </a:ln>
        </p:spPr>
      </p:pic>
      <p:sp>
        <p:nvSpPr>
          <p:cNvPr id="213" name="Google Shape;213;p23"/>
          <p:cNvSpPr txBox="1"/>
          <p:nvPr/>
        </p:nvSpPr>
        <p:spPr>
          <a:xfrm>
            <a:off x="2503838" y="2786925"/>
            <a:ext cx="1466700" cy="34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Ubuntu Light"/>
                <a:ea typeface="Ubuntu Light"/>
                <a:cs typeface="Ubuntu Light"/>
                <a:sym typeface="Ubuntu Light"/>
              </a:rPr>
              <a:t>Shopping Cart</a:t>
            </a:r>
            <a:endParaRPr>
              <a:latin typeface="Ubuntu Light"/>
              <a:ea typeface="Ubuntu Light"/>
              <a:cs typeface="Ubuntu Light"/>
              <a:sym typeface="Ubuntu Light"/>
            </a:endParaRPr>
          </a:p>
        </p:txBody>
      </p:sp>
      <p:sp>
        <p:nvSpPr>
          <p:cNvPr id="214" name="Google Shape;214;p23"/>
          <p:cNvSpPr txBox="1"/>
          <p:nvPr/>
        </p:nvSpPr>
        <p:spPr>
          <a:xfrm>
            <a:off x="5893025" y="2744025"/>
            <a:ext cx="1466700" cy="46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Ubuntu Light"/>
                <a:ea typeface="Ubuntu Light"/>
                <a:cs typeface="Ubuntu Light"/>
                <a:sym typeface="Ubuntu Light"/>
              </a:rPr>
              <a:t>Frequently Bought With</a:t>
            </a:r>
            <a:endParaRPr>
              <a:latin typeface="Ubuntu Light"/>
              <a:ea typeface="Ubuntu Light"/>
              <a:cs typeface="Ubuntu Light"/>
              <a:sym typeface="Ubuntu Light"/>
            </a:endParaRPr>
          </a:p>
        </p:txBody>
      </p:sp>
      <p:pic>
        <p:nvPicPr>
          <p:cNvPr id="215" name="Google Shape;215;p23"/>
          <p:cNvPicPr preferRelativeResize="0"/>
          <p:nvPr/>
        </p:nvPicPr>
        <p:blipFill>
          <a:blip r:embed="rId6">
            <a:alphaModFix/>
          </a:blip>
          <a:stretch>
            <a:fillRect/>
          </a:stretch>
        </p:blipFill>
        <p:spPr>
          <a:xfrm flipH="1">
            <a:off x="4273909" y="2791101"/>
            <a:ext cx="662891" cy="372649"/>
          </a:xfrm>
          <a:prstGeom prst="rect">
            <a:avLst/>
          </a:prstGeom>
          <a:noFill/>
          <a:ln>
            <a:noFill/>
          </a:ln>
        </p:spPr>
      </p:pic>
      <p:pic>
        <p:nvPicPr>
          <p:cNvPr id="216" name="Google Shape;216;p23"/>
          <p:cNvPicPr preferRelativeResize="0"/>
          <p:nvPr/>
        </p:nvPicPr>
        <p:blipFill>
          <a:blip r:embed="rId8">
            <a:alphaModFix/>
          </a:blip>
          <a:stretch>
            <a:fillRect/>
          </a:stretch>
        </p:blipFill>
        <p:spPr>
          <a:xfrm rot="8519999">
            <a:off x="2581288" y="3525294"/>
            <a:ext cx="1304925" cy="590550"/>
          </a:xfrm>
          <a:prstGeom prst="rect">
            <a:avLst/>
          </a:prstGeom>
          <a:noFill/>
          <a:ln>
            <a:noFill/>
          </a:ln>
        </p:spPr>
      </p:pic>
      <p:sp>
        <p:nvSpPr>
          <p:cNvPr id="217" name="Google Shape;217;p23"/>
          <p:cNvSpPr/>
          <p:nvPr/>
        </p:nvSpPr>
        <p:spPr>
          <a:xfrm>
            <a:off x="2581238" y="3210825"/>
            <a:ext cx="1305000" cy="1219500"/>
          </a:xfrm>
          <a:prstGeom prst="roundRect">
            <a:avLst>
              <a:gd name="adj" fmla="val 16667"/>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Ubuntu Light"/>
              <a:ea typeface="Ubuntu Light"/>
              <a:cs typeface="Ubuntu Light"/>
              <a:sym typeface="Ubuntu Light"/>
            </a:endParaRPr>
          </a:p>
        </p:txBody>
      </p:sp>
      <p:sp>
        <p:nvSpPr>
          <p:cNvPr id="218" name="Google Shape;218;p23"/>
          <p:cNvSpPr/>
          <p:nvPr/>
        </p:nvSpPr>
        <p:spPr>
          <a:xfrm>
            <a:off x="3952838" y="3210825"/>
            <a:ext cx="1305000" cy="1219500"/>
          </a:xfrm>
          <a:prstGeom prst="roundRect">
            <a:avLst>
              <a:gd name="adj" fmla="val 16667"/>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Ubuntu Light"/>
              <a:ea typeface="Ubuntu Light"/>
              <a:cs typeface="Ubuntu Light"/>
              <a:sym typeface="Ubuntu Light"/>
            </a:endParaRPr>
          </a:p>
        </p:txBody>
      </p:sp>
      <p:sp>
        <p:nvSpPr>
          <p:cNvPr id="219" name="Google Shape;219;p23"/>
          <p:cNvSpPr/>
          <p:nvPr/>
        </p:nvSpPr>
        <p:spPr>
          <a:xfrm>
            <a:off x="5973875" y="3220200"/>
            <a:ext cx="1305000" cy="1219500"/>
          </a:xfrm>
          <a:prstGeom prst="roundRect">
            <a:avLst>
              <a:gd name="adj" fmla="val 16667"/>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Ubuntu Light"/>
              <a:ea typeface="Ubuntu Light"/>
              <a:cs typeface="Ubuntu Light"/>
              <a:sym typeface="Ubuntu Light"/>
            </a:endParaRPr>
          </a:p>
        </p:txBody>
      </p:sp>
      <p:sp>
        <p:nvSpPr>
          <p:cNvPr id="220" name="Google Shape;220;p23"/>
          <p:cNvSpPr/>
          <p:nvPr/>
        </p:nvSpPr>
        <p:spPr>
          <a:xfrm>
            <a:off x="1125328" y="2772050"/>
            <a:ext cx="4213500" cy="1734600"/>
          </a:xfrm>
          <a:prstGeom prst="roundRect">
            <a:avLst>
              <a:gd name="adj" fmla="val 16667"/>
            </a:avLst>
          </a:prstGeom>
          <a:noFill/>
          <a:ln w="9525" cap="flat" cmpd="sng">
            <a:solidFill>
              <a:srgbClr val="0F8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Ubuntu Light"/>
              <a:ea typeface="Ubuntu Light"/>
              <a:cs typeface="Ubuntu Light"/>
              <a:sym typeface="Ubuntu Light"/>
            </a:endParaRPr>
          </a:p>
        </p:txBody>
      </p:sp>
      <p:sp>
        <p:nvSpPr>
          <p:cNvPr id="221" name="Google Shape;221;p23"/>
          <p:cNvSpPr/>
          <p:nvPr/>
        </p:nvSpPr>
        <p:spPr>
          <a:xfrm>
            <a:off x="5336750" y="3546225"/>
            <a:ext cx="548700" cy="548700"/>
          </a:xfrm>
          <a:prstGeom prst="mathPlus">
            <a:avLst>
              <a:gd name="adj1" fmla="val 23520"/>
            </a:avLst>
          </a:prstGeom>
          <a:solidFill>
            <a:srgbClr val="B7B7B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18</a:t>
            </a:fld>
            <a:endParaRPr/>
          </a:p>
        </p:txBody>
      </p:sp>
      <p:graphicFrame>
        <p:nvGraphicFramePr>
          <p:cNvPr id="228" name="Google Shape;228;p24"/>
          <p:cNvGraphicFramePr/>
          <p:nvPr/>
        </p:nvGraphicFramePr>
        <p:xfrm>
          <a:off x="265725" y="621825"/>
          <a:ext cx="8662100" cy="1670075"/>
        </p:xfrm>
        <a:graphic>
          <a:graphicData uri="http://schemas.openxmlformats.org/drawingml/2006/table">
            <a:tbl>
              <a:tblPr>
                <a:noFill/>
                <a:tableStyleId>{191EF689-43F8-4785-8AC1-08CF6D158246}</a:tableStyleId>
              </a:tblPr>
              <a:tblGrid>
                <a:gridCol w="1607250">
                  <a:extLst>
                    <a:ext uri="{9D8B030D-6E8A-4147-A177-3AD203B41FA5}">
                      <a16:colId xmlns:a16="http://schemas.microsoft.com/office/drawing/2014/main" val="20000"/>
                    </a:ext>
                  </a:extLst>
                </a:gridCol>
                <a:gridCol w="1170775">
                  <a:extLst>
                    <a:ext uri="{9D8B030D-6E8A-4147-A177-3AD203B41FA5}">
                      <a16:colId xmlns:a16="http://schemas.microsoft.com/office/drawing/2014/main" val="20001"/>
                    </a:ext>
                  </a:extLst>
                </a:gridCol>
                <a:gridCol w="1170775">
                  <a:extLst>
                    <a:ext uri="{9D8B030D-6E8A-4147-A177-3AD203B41FA5}">
                      <a16:colId xmlns:a16="http://schemas.microsoft.com/office/drawing/2014/main" val="20002"/>
                    </a:ext>
                  </a:extLst>
                </a:gridCol>
                <a:gridCol w="1178325">
                  <a:extLst>
                    <a:ext uri="{9D8B030D-6E8A-4147-A177-3AD203B41FA5}">
                      <a16:colId xmlns:a16="http://schemas.microsoft.com/office/drawing/2014/main" val="20003"/>
                    </a:ext>
                  </a:extLst>
                </a:gridCol>
                <a:gridCol w="1178325">
                  <a:extLst>
                    <a:ext uri="{9D8B030D-6E8A-4147-A177-3AD203B41FA5}">
                      <a16:colId xmlns:a16="http://schemas.microsoft.com/office/drawing/2014/main" val="20004"/>
                    </a:ext>
                  </a:extLst>
                </a:gridCol>
                <a:gridCol w="1178325">
                  <a:extLst>
                    <a:ext uri="{9D8B030D-6E8A-4147-A177-3AD203B41FA5}">
                      <a16:colId xmlns:a16="http://schemas.microsoft.com/office/drawing/2014/main" val="20005"/>
                    </a:ext>
                  </a:extLst>
                </a:gridCol>
                <a:gridCol w="1178325">
                  <a:extLst>
                    <a:ext uri="{9D8B030D-6E8A-4147-A177-3AD203B41FA5}">
                      <a16:colId xmlns:a16="http://schemas.microsoft.com/office/drawing/2014/main" val="20006"/>
                    </a:ext>
                  </a:extLst>
                </a:gridCol>
              </a:tblGrid>
              <a:tr h="414500">
                <a:tc>
                  <a:txBody>
                    <a:bodyPr/>
                    <a:lstStyle/>
                    <a:p>
                      <a:pPr marL="0" lvl="0" indent="0" algn="l" rtl="0">
                        <a:spcBef>
                          <a:spcPts val="0"/>
                        </a:spcBef>
                        <a:spcAft>
                          <a:spcPts val="0"/>
                        </a:spcAft>
                        <a:buNone/>
                      </a:pPr>
                      <a:r>
                        <a:rPr lang="en">
                          <a:latin typeface="Ubuntu Light"/>
                          <a:ea typeface="Ubuntu Light"/>
                          <a:cs typeface="Ubuntu Light"/>
                          <a:sym typeface="Ubuntu Light"/>
                        </a:rPr>
                        <a:t>Train-Test Set</a:t>
                      </a:r>
                      <a:endParaRPr>
                        <a:latin typeface="Ubuntu Light"/>
                        <a:ea typeface="Ubuntu Light"/>
                        <a:cs typeface="Ubuntu Light"/>
                        <a:sym typeface="Ubuntu 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gridSpan="2">
                  <a:txBody>
                    <a:bodyPr/>
                    <a:lstStyle/>
                    <a:p>
                      <a:pPr marL="0" lvl="0" indent="0" algn="ctr" rtl="0">
                        <a:spcBef>
                          <a:spcPts val="0"/>
                        </a:spcBef>
                        <a:spcAft>
                          <a:spcPts val="0"/>
                        </a:spcAft>
                        <a:buNone/>
                      </a:pPr>
                      <a:r>
                        <a:rPr lang="en">
                          <a:latin typeface="Ubuntu Light"/>
                          <a:ea typeface="Ubuntu Light"/>
                          <a:cs typeface="Ubuntu Light"/>
                          <a:sym typeface="Ubuntu Light"/>
                        </a:rPr>
                        <a:t>Train+Test</a:t>
                      </a:r>
                      <a:endParaRPr>
                        <a:latin typeface="Ubuntu Light"/>
                        <a:ea typeface="Ubuntu Light"/>
                        <a:cs typeface="Ubuntu Light"/>
                        <a:sym typeface="Ubuntu Light"/>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hMerge="1">
                  <a:txBody>
                    <a:bodyPr/>
                    <a:lstStyle/>
                    <a:p>
                      <a:endParaRPr lang="en-US"/>
                    </a:p>
                  </a:txBody>
                  <a:tcPr/>
                </a:tc>
                <a:tc gridSpan="2">
                  <a:txBody>
                    <a:bodyPr/>
                    <a:lstStyle/>
                    <a:p>
                      <a:pPr marL="0" lvl="0" indent="0" algn="ctr" rtl="0">
                        <a:spcBef>
                          <a:spcPts val="0"/>
                        </a:spcBef>
                        <a:spcAft>
                          <a:spcPts val="0"/>
                        </a:spcAft>
                        <a:buNone/>
                      </a:pPr>
                      <a:r>
                        <a:rPr lang="en">
                          <a:latin typeface="Ubuntu Light"/>
                          <a:ea typeface="Ubuntu Light"/>
                          <a:cs typeface="Ubuntu Light"/>
                          <a:sym typeface="Ubuntu Light"/>
                        </a:rPr>
                        <a:t>Train</a:t>
                      </a:r>
                      <a:endParaRPr>
                        <a:latin typeface="Ubuntu Light"/>
                        <a:ea typeface="Ubuntu Light"/>
                        <a:cs typeface="Ubuntu Light"/>
                        <a:sym typeface="Ubuntu Light"/>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hMerge="1">
                  <a:txBody>
                    <a:bodyPr/>
                    <a:lstStyle/>
                    <a:p>
                      <a:endParaRPr lang="en-US"/>
                    </a:p>
                  </a:txBody>
                  <a:tcPr/>
                </a:tc>
                <a:tc gridSpan="2">
                  <a:txBody>
                    <a:bodyPr/>
                    <a:lstStyle/>
                    <a:p>
                      <a:pPr marL="0" lvl="0" indent="0" algn="ctr" rtl="0">
                        <a:spcBef>
                          <a:spcPts val="0"/>
                        </a:spcBef>
                        <a:spcAft>
                          <a:spcPts val="0"/>
                        </a:spcAft>
                        <a:buNone/>
                      </a:pPr>
                      <a:r>
                        <a:rPr lang="en">
                          <a:latin typeface="Ubuntu Light"/>
                          <a:ea typeface="Ubuntu Light"/>
                          <a:cs typeface="Ubuntu Light"/>
                          <a:sym typeface="Ubuntu Light"/>
                        </a:rPr>
                        <a:t>Test</a:t>
                      </a:r>
                      <a:endParaRPr>
                        <a:latin typeface="Ubuntu Light"/>
                        <a:ea typeface="Ubuntu Light"/>
                        <a:cs typeface="Ubuntu Light"/>
                        <a:sym typeface="Ubuntu Light"/>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hMerge="1">
                  <a:txBody>
                    <a:bodyPr/>
                    <a:lstStyle/>
                    <a:p>
                      <a:endParaRPr lang="en-US"/>
                    </a:p>
                  </a:txBody>
                  <a:tcPr/>
                </a:tc>
                <a:extLst>
                  <a:ext uri="{0D108BD9-81ED-4DB2-BD59-A6C34878D82A}">
                    <a16:rowId xmlns:a16="http://schemas.microsoft.com/office/drawing/2014/main" val="10000"/>
                  </a:ext>
                </a:extLst>
              </a:tr>
              <a:tr h="418525">
                <a:tc>
                  <a:txBody>
                    <a:bodyPr/>
                    <a:lstStyle/>
                    <a:p>
                      <a:pPr marL="0" lvl="0" indent="0" algn="l" rtl="0">
                        <a:spcBef>
                          <a:spcPts val="0"/>
                        </a:spcBef>
                        <a:spcAft>
                          <a:spcPts val="0"/>
                        </a:spcAft>
                        <a:buNone/>
                      </a:pPr>
                      <a:r>
                        <a:rPr lang="en">
                          <a:latin typeface="Ubuntu Light"/>
                          <a:ea typeface="Ubuntu Light"/>
                          <a:cs typeface="Ubuntu Light"/>
                          <a:sym typeface="Ubuntu Light"/>
                        </a:rPr>
                        <a:t>Metric</a:t>
                      </a:r>
                      <a:endParaRPr>
                        <a:latin typeface="Ubuntu Light"/>
                        <a:ea typeface="Ubuntu Light"/>
                        <a:cs typeface="Ubuntu Light"/>
                        <a:sym typeface="Ubuntu Light"/>
                      </a:endParaRPr>
                    </a:p>
                  </a:txBody>
                  <a:tcPr marL="91425" marR="91425" marT="91425" marB="91425">
                    <a:lnT w="9525" cap="flat" cmpd="sng">
                      <a:solidFill>
                        <a:srgbClr val="9E9E9E"/>
                      </a:solidFill>
                      <a:prstDash val="solid"/>
                      <a:round/>
                      <a:headEnd type="none" w="sm" len="sm"/>
                      <a:tailEnd type="none" w="sm" len="sm"/>
                    </a:lnT>
                    <a:solidFill>
                      <a:srgbClr val="C9DAF8"/>
                    </a:solidFill>
                  </a:tcPr>
                </a:tc>
                <a:tc>
                  <a:txBody>
                    <a:bodyPr/>
                    <a:lstStyle/>
                    <a:p>
                      <a:pPr marL="0" lvl="0" indent="0" algn="ctr" rtl="0">
                        <a:spcBef>
                          <a:spcPts val="0"/>
                        </a:spcBef>
                        <a:spcAft>
                          <a:spcPts val="0"/>
                        </a:spcAft>
                        <a:buNone/>
                      </a:pPr>
                      <a:r>
                        <a:rPr lang="en" sz="1200">
                          <a:latin typeface="Ubuntu Light"/>
                          <a:ea typeface="Ubuntu Light"/>
                          <a:cs typeface="Ubuntu Light"/>
                          <a:sym typeface="Ubuntu Light"/>
                        </a:rPr>
                        <a:t>Accuracy</a:t>
                      </a:r>
                      <a:endParaRPr sz="1200">
                        <a:latin typeface="Ubuntu Light"/>
                        <a:ea typeface="Ubuntu Light"/>
                        <a:cs typeface="Ubuntu Light"/>
                        <a:sym typeface="Ubuntu Light"/>
                      </a:endParaRPr>
                    </a:p>
                  </a:txBody>
                  <a:tcPr marL="91425" marR="91425" marT="91425" marB="91425" anchor="ctr">
                    <a:lnT w="9525" cap="flat" cmpd="sng">
                      <a:solidFill>
                        <a:srgbClr val="9E9E9E"/>
                      </a:solidFill>
                      <a:prstDash val="solid"/>
                      <a:round/>
                      <a:headEnd type="none" w="sm" len="sm"/>
                      <a:tailEnd type="none" w="sm" len="sm"/>
                    </a:lnT>
                    <a:solidFill>
                      <a:srgbClr val="D9D9D9"/>
                    </a:solidFill>
                  </a:tcPr>
                </a:tc>
                <a:tc>
                  <a:txBody>
                    <a:bodyPr/>
                    <a:lstStyle/>
                    <a:p>
                      <a:pPr marL="0" lvl="0" indent="0" algn="ctr" rtl="0">
                        <a:spcBef>
                          <a:spcPts val="0"/>
                        </a:spcBef>
                        <a:spcAft>
                          <a:spcPts val="0"/>
                        </a:spcAft>
                        <a:buNone/>
                      </a:pPr>
                      <a:r>
                        <a:rPr lang="en" sz="1200">
                          <a:latin typeface="Ubuntu Light"/>
                          <a:ea typeface="Ubuntu Light"/>
                          <a:cs typeface="Ubuntu Light"/>
                          <a:sym typeface="Ubuntu Light"/>
                        </a:rPr>
                        <a:t>Kappa</a:t>
                      </a:r>
                      <a:endParaRPr sz="1200">
                        <a:latin typeface="Ubuntu Light"/>
                        <a:ea typeface="Ubuntu Light"/>
                        <a:cs typeface="Ubuntu Light"/>
                        <a:sym typeface="Ubuntu Light"/>
                      </a:endParaRPr>
                    </a:p>
                  </a:txBody>
                  <a:tcPr marL="91425" marR="91425" marT="91425" marB="91425" anchor="ctr">
                    <a:lnT w="9525" cap="flat" cmpd="sng">
                      <a:solidFill>
                        <a:srgbClr val="9E9E9E"/>
                      </a:solidFill>
                      <a:prstDash val="solid"/>
                      <a:round/>
                      <a:headEnd type="none" w="sm" len="sm"/>
                      <a:tailEnd type="none" w="sm" len="sm"/>
                    </a:lnT>
                    <a:solidFill>
                      <a:srgbClr val="D9D9D9"/>
                    </a:solidFill>
                  </a:tcPr>
                </a:tc>
                <a:tc>
                  <a:txBody>
                    <a:bodyPr/>
                    <a:lstStyle/>
                    <a:p>
                      <a:pPr marL="0" lvl="0" indent="0" algn="ctr" rtl="0">
                        <a:spcBef>
                          <a:spcPts val="0"/>
                        </a:spcBef>
                        <a:spcAft>
                          <a:spcPts val="0"/>
                        </a:spcAft>
                        <a:buNone/>
                      </a:pPr>
                      <a:r>
                        <a:rPr lang="en" sz="1200">
                          <a:latin typeface="Ubuntu Light"/>
                          <a:ea typeface="Ubuntu Light"/>
                          <a:cs typeface="Ubuntu Light"/>
                          <a:sym typeface="Ubuntu Light"/>
                        </a:rPr>
                        <a:t>Accuracy</a:t>
                      </a:r>
                      <a:endParaRPr sz="1200">
                        <a:latin typeface="Ubuntu Light"/>
                        <a:ea typeface="Ubuntu Light"/>
                        <a:cs typeface="Ubuntu Light"/>
                        <a:sym typeface="Ubuntu Light"/>
                      </a:endParaRPr>
                    </a:p>
                  </a:txBody>
                  <a:tcPr marL="91425" marR="91425" marT="91425" marB="91425" anchor="ctr">
                    <a:lnT w="9525" cap="flat" cmpd="sng">
                      <a:solidFill>
                        <a:srgbClr val="9E9E9E"/>
                      </a:solidFill>
                      <a:prstDash val="solid"/>
                      <a:round/>
                      <a:headEnd type="none" w="sm" len="sm"/>
                      <a:tailEnd type="none" w="sm" len="sm"/>
                    </a:lnT>
                    <a:solidFill>
                      <a:srgbClr val="D9D9D9"/>
                    </a:solidFill>
                  </a:tcPr>
                </a:tc>
                <a:tc>
                  <a:txBody>
                    <a:bodyPr/>
                    <a:lstStyle/>
                    <a:p>
                      <a:pPr marL="0" lvl="0" indent="0" algn="ctr" rtl="0">
                        <a:spcBef>
                          <a:spcPts val="0"/>
                        </a:spcBef>
                        <a:spcAft>
                          <a:spcPts val="0"/>
                        </a:spcAft>
                        <a:buNone/>
                      </a:pPr>
                      <a:r>
                        <a:rPr lang="en" sz="1200">
                          <a:latin typeface="Ubuntu Light"/>
                          <a:ea typeface="Ubuntu Light"/>
                          <a:cs typeface="Ubuntu Light"/>
                          <a:sym typeface="Ubuntu Light"/>
                        </a:rPr>
                        <a:t>Kappa</a:t>
                      </a:r>
                      <a:endParaRPr sz="1200">
                        <a:latin typeface="Ubuntu Light"/>
                        <a:ea typeface="Ubuntu Light"/>
                        <a:cs typeface="Ubuntu Light"/>
                        <a:sym typeface="Ubuntu Light"/>
                      </a:endParaRPr>
                    </a:p>
                  </a:txBody>
                  <a:tcPr marL="91425" marR="91425" marT="91425" marB="91425" anchor="ctr">
                    <a:lnT w="9525" cap="flat" cmpd="sng">
                      <a:solidFill>
                        <a:srgbClr val="9E9E9E"/>
                      </a:solidFill>
                      <a:prstDash val="solid"/>
                      <a:round/>
                      <a:headEnd type="none" w="sm" len="sm"/>
                      <a:tailEnd type="none" w="sm" len="sm"/>
                    </a:lnT>
                    <a:solidFill>
                      <a:srgbClr val="D9D9D9"/>
                    </a:solidFill>
                  </a:tcPr>
                </a:tc>
                <a:tc>
                  <a:txBody>
                    <a:bodyPr/>
                    <a:lstStyle/>
                    <a:p>
                      <a:pPr marL="0" lvl="0" indent="0" algn="ctr" rtl="0">
                        <a:spcBef>
                          <a:spcPts val="0"/>
                        </a:spcBef>
                        <a:spcAft>
                          <a:spcPts val="0"/>
                        </a:spcAft>
                        <a:buNone/>
                      </a:pPr>
                      <a:r>
                        <a:rPr lang="en" sz="1200">
                          <a:latin typeface="Ubuntu Light"/>
                          <a:ea typeface="Ubuntu Light"/>
                          <a:cs typeface="Ubuntu Light"/>
                          <a:sym typeface="Ubuntu Light"/>
                        </a:rPr>
                        <a:t>Accuracy</a:t>
                      </a:r>
                      <a:endParaRPr sz="1200">
                        <a:latin typeface="Ubuntu Light"/>
                        <a:ea typeface="Ubuntu Light"/>
                        <a:cs typeface="Ubuntu Light"/>
                        <a:sym typeface="Ubuntu Light"/>
                      </a:endParaRPr>
                    </a:p>
                  </a:txBody>
                  <a:tcPr marL="91425" marR="91425" marT="91425" marB="91425" anchor="ctr">
                    <a:lnT w="9525" cap="flat" cmpd="sng">
                      <a:solidFill>
                        <a:srgbClr val="9E9E9E"/>
                      </a:solidFill>
                      <a:prstDash val="solid"/>
                      <a:round/>
                      <a:headEnd type="none" w="sm" len="sm"/>
                      <a:tailEnd type="none" w="sm" len="sm"/>
                    </a:lnT>
                    <a:solidFill>
                      <a:srgbClr val="D9D9D9"/>
                    </a:solidFill>
                  </a:tcPr>
                </a:tc>
                <a:tc>
                  <a:txBody>
                    <a:bodyPr/>
                    <a:lstStyle/>
                    <a:p>
                      <a:pPr marL="0" lvl="0" indent="0" algn="ctr" rtl="0">
                        <a:spcBef>
                          <a:spcPts val="0"/>
                        </a:spcBef>
                        <a:spcAft>
                          <a:spcPts val="0"/>
                        </a:spcAft>
                        <a:buNone/>
                      </a:pPr>
                      <a:r>
                        <a:rPr lang="en" sz="1200">
                          <a:latin typeface="Ubuntu Light"/>
                          <a:ea typeface="Ubuntu Light"/>
                          <a:cs typeface="Ubuntu Light"/>
                          <a:sym typeface="Ubuntu Light"/>
                        </a:rPr>
                        <a:t>Kappa</a:t>
                      </a:r>
                      <a:endParaRPr sz="1200">
                        <a:latin typeface="Ubuntu Light"/>
                        <a:ea typeface="Ubuntu Light"/>
                        <a:cs typeface="Ubuntu Light"/>
                        <a:sym typeface="Ubuntu Light"/>
                      </a:endParaRPr>
                    </a:p>
                  </a:txBody>
                  <a:tcPr marL="91425" marR="91425" marT="91425" marB="91425" anchor="ctr">
                    <a:lnT w="9525" cap="flat" cmpd="sng">
                      <a:solidFill>
                        <a:srgbClr val="9E9E9E"/>
                      </a:solidFill>
                      <a:prstDash val="solid"/>
                      <a:round/>
                      <a:headEnd type="none" w="sm" len="sm"/>
                      <a:tailEnd type="none" w="sm" len="sm"/>
                    </a:lnT>
                    <a:solidFill>
                      <a:srgbClr val="D9D9D9"/>
                    </a:solidFill>
                  </a:tcPr>
                </a:tc>
                <a:extLst>
                  <a:ext uri="{0D108BD9-81ED-4DB2-BD59-A6C34878D82A}">
                    <a16:rowId xmlns:a16="http://schemas.microsoft.com/office/drawing/2014/main" val="10001"/>
                  </a:ext>
                </a:extLst>
              </a:tr>
              <a:tr h="418525">
                <a:tc>
                  <a:txBody>
                    <a:bodyPr/>
                    <a:lstStyle/>
                    <a:p>
                      <a:pPr marL="0" lvl="0" indent="0" algn="l" rtl="0">
                        <a:spcBef>
                          <a:spcPts val="0"/>
                        </a:spcBef>
                        <a:spcAft>
                          <a:spcPts val="0"/>
                        </a:spcAft>
                        <a:buNone/>
                      </a:pPr>
                      <a:r>
                        <a:rPr lang="en">
                          <a:latin typeface="Ubuntu Light"/>
                          <a:ea typeface="Ubuntu Light"/>
                          <a:cs typeface="Ubuntu Light"/>
                          <a:sym typeface="Ubuntu Light"/>
                        </a:rPr>
                        <a:t>Decision Tree</a:t>
                      </a:r>
                      <a:endParaRPr>
                        <a:latin typeface="Ubuntu Light"/>
                        <a:ea typeface="Ubuntu Light"/>
                        <a:cs typeface="Ubuntu Light"/>
                        <a:sym typeface="Ubuntu Light"/>
                      </a:endParaRPr>
                    </a:p>
                  </a:txBody>
                  <a:tcPr marL="91425" marR="91425" marT="91425" marB="91425">
                    <a:solidFill>
                      <a:srgbClr val="C9DAF8"/>
                    </a:solidFill>
                  </a:tcPr>
                </a:tc>
                <a:tc>
                  <a:txBody>
                    <a:bodyPr/>
                    <a:lstStyle/>
                    <a:p>
                      <a:pPr marL="0" lvl="0" indent="0" algn="ctr" rtl="0">
                        <a:spcBef>
                          <a:spcPts val="0"/>
                        </a:spcBef>
                        <a:spcAft>
                          <a:spcPts val="0"/>
                        </a:spcAft>
                        <a:buNone/>
                      </a:pPr>
                      <a:r>
                        <a:rPr lang="en" sz="1200">
                          <a:solidFill>
                            <a:srgbClr val="FFFFFF"/>
                          </a:solidFill>
                          <a:latin typeface="Ubuntu Light"/>
                          <a:ea typeface="Ubuntu Light"/>
                          <a:cs typeface="Ubuntu Light"/>
                          <a:sym typeface="Ubuntu Light"/>
                        </a:rPr>
                        <a:t>0.93</a:t>
                      </a:r>
                      <a:endParaRPr sz="1200">
                        <a:solidFill>
                          <a:srgbClr val="FFFFFF"/>
                        </a:solidFill>
                        <a:latin typeface="Ubuntu Light"/>
                        <a:ea typeface="Ubuntu Light"/>
                        <a:cs typeface="Ubuntu Light"/>
                        <a:sym typeface="Ubuntu Light"/>
                      </a:endParaRPr>
                    </a:p>
                  </a:txBody>
                  <a:tcPr marL="91425" marR="91425" marT="91425" marB="91425" anchor="ctr">
                    <a:solidFill>
                      <a:srgbClr val="980000"/>
                    </a:solidFill>
                  </a:tcPr>
                </a:tc>
                <a:tc>
                  <a:txBody>
                    <a:bodyPr/>
                    <a:lstStyle/>
                    <a:p>
                      <a:pPr marL="0" lvl="0" indent="0" algn="ctr" rtl="0">
                        <a:spcBef>
                          <a:spcPts val="0"/>
                        </a:spcBef>
                        <a:spcAft>
                          <a:spcPts val="0"/>
                        </a:spcAft>
                        <a:buNone/>
                      </a:pPr>
                      <a:r>
                        <a:rPr lang="en" sz="1200">
                          <a:solidFill>
                            <a:srgbClr val="FFFFFF"/>
                          </a:solidFill>
                          <a:latin typeface="Ubuntu Light"/>
                          <a:ea typeface="Ubuntu Light"/>
                          <a:cs typeface="Ubuntu Light"/>
                          <a:sym typeface="Ubuntu Light"/>
                        </a:rPr>
                        <a:t>0.85</a:t>
                      </a:r>
                      <a:endParaRPr sz="1200">
                        <a:solidFill>
                          <a:srgbClr val="FFFFFF"/>
                        </a:solidFill>
                        <a:latin typeface="Ubuntu Light"/>
                        <a:ea typeface="Ubuntu Light"/>
                        <a:cs typeface="Ubuntu Light"/>
                        <a:sym typeface="Ubuntu Light"/>
                      </a:endParaRPr>
                    </a:p>
                  </a:txBody>
                  <a:tcPr marL="91425" marR="91425" marT="91425" marB="91425" anchor="ctr">
                    <a:solidFill>
                      <a:srgbClr val="980000"/>
                    </a:solidFill>
                  </a:tcPr>
                </a:tc>
                <a:tc>
                  <a:txBody>
                    <a:bodyPr/>
                    <a:lstStyle/>
                    <a:p>
                      <a:pPr marL="0" lvl="0" indent="0" algn="ctr" rtl="0">
                        <a:spcBef>
                          <a:spcPts val="0"/>
                        </a:spcBef>
                        <a:spcAft>
                          <a:spcPts val="0"/>
                        </a:spcAft>
                        <a:buNone/>
                      </a:pPr>
                      <a:r>
                        <a:rPr lang="en" sz="1200">
                          <a:solidFill>
                            <a:srgbClr val="FFFFFF"/>
                          </a:solidFill>
                          <a:latin typeface="Ubuntu Light"/>
                          <a:ea typeface="Ubuntu Light"/>
                          <a:cs typeface="Ubuntu Light"/>
                          <a:sym typeface="Ubuntu Light"/>
                        </a:rPr>
                        <a:t>0.94</a:t>
                      </a:r>
                      <a:endParaRPr sz="1200">
                        <a:solidFill>
                          <a:srgbClr val="FFFFFF"/>
                        </a:solidFill>
                        <a:latin typeface="Ubuntu Light"/>
                        <a:ea typeface="Ubuntu Light"/>
                        <a:cs typeface="Ubuntu Light"/>
                        <a:sym typeface="Ubuntu Light"/>
                      </a:endParaRPr>
                    </a:p>
                  </a:txBody>
                  <a:tcPr marL="91425" marR="91425" marT="91425" marB="91425" anchor="ctr">
                    <a:solidFill>
                      <a:srgbClr val="980000"/>
                    </a:solidFill>
                  </a:tcPr>
                </a:tc>
                <a:tc>
                  <a:txBody>
                    <a:bodyPr/>
                    <a:lstStyle/>
                    <a:p>
                      <a:pPr marL="0" lvl="0" indent="0" algn="ctr" rtl="0">
                        <a:spcBef>
                          <a:spcPts val="0"/>
                        </a:spcBef>
                        <a:spcAft>
                          <a:spcPts val="0"/>
                        </a:spcAft>
                        <a:buNone/>
                      </a:pPr>
                      <a:r>
                        <a:rPr lang="en" sz="1200">
                          <a:solidFill>
                            <a:srgbClr val="FFFFFF"/>
                          </a:solidFill>
                          <a:latin typeface="Ubuntu Light"/>
                          <a:ea typeface="Ubuntu Light"/>
                          <a:cs typeface="Ubuntu Light"/>
                          <a:sym typeface="Ubuntu Light"/>
                        </a:rPr>
                        <a:t>0.85</a:t>
                      </a:r>
                      <a:endParaRPr sz="1200">
                        <a:solidFill>
                          <a:srgbClr val="FFFFFF"/>
                        </a:solidFill>
                        <a:latin typeface="Ubuntu Light"/>
                        <a:ea typeface="Ubuntu Light"/>
                        <a:cs typeface="Ubuntu Light"/>
                        <a:sym typeface="Ubuntu Light"/>
                      </a:endParaRPr>
                    </a:p>
                  </a:txBody>
                  <a:tcPr marL="91425" marR="91425" marT="91425" marB="91425" anchor="ctr">
                    <a:solidFill>
                      <a:srgbClr val="980000"/>
                    </a:solidFill>
                  </a:tcPr>
                </a:tc>
                <a:tc>
                  <a:txBody>
                    <a:bodyPr/>
                    <a:lstStyle/>
                    <a:p>
                      <a:pPr marL="0" lvl="0" indent="0" algn="ctr" rtl="0">
                        <a:spcBef>
                          <a:spcPts val="0"/>
                        </a:spcBef>
                        <a:spcAft>
                          <a:spcPts val="0"/>
                        </a:spcAft>
                        <a:buNone/>
                      </a:pPr>
                      <a:r>
                        <a:rPr lang="en" sz="1200">
                          <a:latin typeface="Ubuntu Light"/>
                          <a:ea typeface="Ubuntu Light"/>
                          <a:cs typeface="Ubuntu Light"/>
                          <a:sym typeface="Ubuntu Light"/>
                        </a:rPr>
                        <a:t>0.92</a:t>
                      </a:r>
                      <a:endParaRPr sz="1200">
                        <a:latin typeface="Ubuntu Light"/>
                        <a:ea typeface="Ubuntu Light"/>
                        <a:cs typeface="Ubuntu Light"/>
                        <a:sym typeface="Ubuntu Light"/>
                      </a:endParaRPr>
                    </a:p>
                  </a:txBody>
                  <a:tcPr marL="91425" marR="91425" marT="91425" marB="91425" anchor="ctr">
                    <a:solidFill>
                      <a:srgbClr val="00DE00"/>
                    </a:solidFill>
                  </a:tcPr>
                </a:tc>
                <a:tc>
                  <a:txBody>
                    <a:bodyPr/>
                    <a:lstStyle/>
                    <a:p>
                      <a:pPr marL="0" lvl="0" indent="0" algn="ctr" rtl="0">
                        <a:spcBef>
                          <a:spcPts val="0"/>
                        </a:spcBef>
                        <a:spcAft>
                          <a:spcPts val="0"/>
                        </a:spcAft>
                        <a:buNone/>
                      </a:pPr>
                      <a:r>
                        <a:rPr lang="en" sz="1200">
                          <a:solidFill>
                            <a:srgbClr val="FFFFFF"/>
                          </a:solidFill>
                          <a:latin typeface="Ubuntu Light"/>
                          <a:ea typeface="Ubuntu Light"/>
                          <a:cs typeface="Ubuntu Light"/>
                          <a:sym typeface="Ubuntu Light"/>
                        </a:rPr>
                        <a:t>0.84</a:t>
                      </a:r>
                      <a:endParaRPr sz="1200">
                        <a:solidFill>
                          <a:srgbClr val="FFFFFF"/>
                        </a:solidFill>
                        <a:latin typeface="Ubuntu Light"/>
                        <a:ea typeface="Ubuntu Light"/>
                        <a:cs typeface="Ubuntu Light"/>
                        <a:sym typeface="Ubuntu Light"/>
                      </a:endParaRPr>
                    </a:p>
                  </a:txBody>
                  <a:tcPr marL="91425" marR="91425" marT="91425" marB="91425" anchor="ctr">
                    <a:solidFill>
                      <a:srgbClr val="980000"/>
                    </a:solidFill>
                  </a:tcPr>
                </a:tc>
                <a:extLst>
                  <a:ext uri="{0D108BD9-81ED-4DB2-BD59-A6C34878D82A}">
                    <a16:rowId xmlns:a16="http://schemas.microsoft.com/office/drawing/2014/main" val="10002"/>
                  </a:ext>
                </a:extLst>
              </a:tr>
              <a:tr h="418525">
                <a:tc>
                  <a:txBody>
                    <a:bodyPr/>
                    <a:lstStyle/>
                    <a:p>
                      <a:pPr marL="0" lvl="0" indent="0" algn="l" rtl="0">
                        <a:spcBef>
                          <a:spcPts val="0"/>
                        </a:spcBef>
                        <a:spcAft>
                          <a:spcPts val="0"/>
                        </a:spcAft>
                        <a:buNone/>
                      </a:pPr>
                      <a:r>
                        <a:rPr lang="en">
                          <a:latin typeface="Ubuntu Light"/>
                          <a:ea typeface="Ubuntu Light"/>
                          <a:cs typeface="Ubuntu Light"/>
                          <a:sym typeface="Ubuntu Light"/>
                        </a:rPr>
                        <a:t>Random Forest</a:t>
                      </a:r>
                      <a:endParaRPr>
                        <a:latin typeface="Ubuntu Light"/>
                        <a:ea typeface="Ubuntu Light"/>
                        <a:cs typeface="Ubuntu Light"/>
                        <a:sym typeface="Ubuntu Light"/>
                      </a:endParaRPr>
                    </a:p>
                  </a:txBody>
                  <a:tcPr marL="91425" marR="91425" marT="91425" marB="91425">
                    <a:solidFill>
                      <a:srgbClr val="C9DAF8"/>
                    </a:solidFill>
                  </a:tcPr>
                </a:tc>
                <a:tc>
                  <a:txBody>
                    <a:bodyPr/>
                    <a:lstStyle/>
                    <a:p>
                      <a:pPr marL="0" lvl="0" indent="0" algn="ctr" rtl="0">
                        <a:spcBef>
                          <a:spcPts val="0"/>
                        </a:spcBef>
                        <a:spcAft>
                          <a:spcPts val="0"/>
                        </a:spcAft>
                        <a:buNone/>
                      </a:pPr>
                      <a:r>
                        <a:rPr lang="en" sz="1200">
                          <a:latin typeface="Ubuntu Light"/>
                          <a:ea typeface="Ubuntu Light"/>
                          <a:cs typeface="Ubuntu Light"/>
                          <a:sym typeface="Ubuntu Light"/>
                        </a:rPr>
                        <a:t>0.97</a:t>
                      </a:r>
                      <a:endParaRPr sz="1200">
                        <a:latin typeface="Ubuntu Light"/>
                        <a:ea typeface="Ubuntu Light"/>
                        <a:cs typeface="Ubuntu Light"/>
                        <a:sym typeface="Ubuntu Light"/>
                      </a:endParaRPr>
                    </a:p>
                  </a:txBody>
                  <a:tcPr marL="91425" marR="91425" marT="91425" marB="91425" anchor="ctr">
                    <a:solidFill>
                      <a:srgbClr val="00DE00"/>
                    </a:solidFill>
                  </a:tcPr>
                </a:tc>
                <a:tc>
                  <a:txBody>
                    <a:bodyPr/>
                    <a:lstStyle/>
                    <a:p>
                      <a:pPr marL="0" lvl="0" indent="0" algn="ctr" rtl="0">
                        <a:spcBef>
                          <a:spcPts val="0"/>
                        </a:spcBef>
                        <a:spcAft>
                          <a:spcPts val="0"/>
                        </a:spcAft>
                        <a:buNone/>
                      </a:pPr>
                      <a:r>
                        <a:rPr lang="en" sz="1200">
                          <a:latin typeface="Ubuntu Light"/>
                          <a:ea typeface="Ubuntu Light"/>
                          <a:cs typeface="Ubuntu Light"/>
                          <a:sym typeface="Ubuntu Light"/>
                        </a:rPr>
                        <a:t>0.94</a:t>
                      </a:r>
                      <a:endParaRPr sz="1200">
                        <a:latin typeface="Ubuntu Light"/>
                        <a:ea typeface="Ubuntu Light"/>
                        <a:cs typeface="Ubuntu Light"/>
                        <a:sym typeface="Ubuntu Light"/>
                      </a:endParaRPr>
                    </a:p>
                  </a:txBody>
                  <a:tcPr marL="91425" marR="91425" marT="91425" marB="91425" anchor="ctr">
                    <a:solidFill>
                      <a:srgbClr val="00DE00"/>
                    </a:solidFill>
                  </a:tcPr>
                </a:tc>
                <a:tc>
                  <a:txBody>
                    <a:bodyPr/>
                    <a:lstStyle/>
                    <a:p>
                      <a:pPr marL="0" lvl="0" indent="0" algn="ctr" rtl="0">
                        <a:spcBef>
                          <a:spcPts val="0"/>
                        </a:spcBef>
                        <a:spcAft>
                          <a:spcPts val="0"/>
                        </a:spcAft>
                        <a:buNone/>
                      </a:pPr>
                      <a:r>
                        <a:rPr lang="en" sz="1200">
                          <a:latin typeface="Ubuntu Light"/>
                          <a:ea typeface="Ubuntu Light"/>
                          <a:cs typeface="Ubuntu Light"/>
                          <a:sym typeface="Ubuntu Light"/>
                        </a:rPr>
                        <a:t>0.99</a:t>
                      </a:r>
                      <a:endParaRPr sz="1200">
                        <a:latin typeface="Ubuntu Light"/>
                        <a:ea typeface="Ubuntu Light"/>
                        <a:cs typeface="Ubuntu Light"/>
                        <a:sym typeface="Ubuntu Light"/>
                      </a:endParaRPr>
                    </a:p>
                  </a:txBody>
                  <a:tcPr marL="91425" marR="91425" marT="91425" marB="91425" anchor="ctr">
                    <a:solidFill>
                      <a:srgbClr val="00DE00"/>
                    </a:solidFill>
                  </a:tcPr>
                </a:tc>
                <a:tc>
                  <a:txBody>
                    <a:bodyPr/>
                    <a:lstStyle/>
                    <a:p>
                      <a:pPr marL="0" lvl="0" indent="0" algn="ctr" rtl="0">
                        <a:spcBef>
                          <a:spcPts val="0"/>
                        </a:spcBef>
                        <a:spcAft>
                          <a:spcPts val="0"/>
                        </a:spcAft>
                        <a:buNone/>
                      </a:pPr>
                      <a:r>
                        <a:rPr lang="en" sz="1200">
                          <a:latin typeface="Ubuntu Light"/>
                          <a:ea typeface="Ubuntu Light"/>
                          <a:cs typeface="Ubuntu Light"/>
                          <a:sym typeface="Ubuntu Light"/>
                        </a:rPr>
                        <a:t>0.99</a:t>
                      </a:r>
                      <a:endParaRPr sz="1200">
                        <a:latin typeface="Ubuntu Light"/>
                        <a:ea typeface="Ubuntu Light"/>
                        <a:cs typeface="Ubuntu Light"/>
                        <a:sym typeface="Ubuntu Light"/>
                      </a:endParaRPr>
                    </a:p>
                  </a:txBody>
                  <a:tcPr marL="91425" marR="91425" marT="91425" marB="91425" anchor="ctr">
                    <a:solidFill>
                      <a:srgbClr val="00DE00"/>
                    </a:solidFill>
                  </a:tcPr>
                </a:tc>
                <a:tc>
                  <a:txBody>
                    <a:bodyPr/>
                    <a:lstStyle/>
                    <a:p>
                      <a:pPr marL="0" lvl="0" indent="0" algn="ctr" rtl="0">
                        <a:spcBef>
                          <a:spcPts val="0"/>
                        </a:spcBef>
                        <a:spcAft>
                          <a:spcPts val="0"/>
                        </a:spcAft>
                        <a:buNone/>
                      </a:pPr>
                      <a:r>
                        <a:rPr lang="en" sz="1200">
                          <a:solidFill>
                            <a:srgbClr val="FFFFFF"/>
                          </a:solidFill>
                          <a:latin typeface="Ubuntu Light"/>
                          <a:ea typeface="Ubuntu Light"/>
                          <a:cs typeface="Ubuntu Light"/>
                          <a:sym typeface="Ubuntu Light"/>
                        </a:rPr>
                        <a:t>0.89</a:t>
                      </a:r>
                      <a:endParaRPr sz="1200">
                        <a:solidFill>
                          <a:srgbClr val="FFFFFF"/>
                        </a:solidFill>
                        <a:latin typeface="Ubuntu Light"/>
                        <a:ea typeface="Ubuntu Light"/>
                        <a:cs typeface="Ubuntu Light"/>
                        <a:sym typeface="Ubuntu Light"/>
                      </a:endParaRPr>
                    </a:p>
                  </a:txBody>
                  <a:tcPr marL="91425" marR="91425" marT="91425" marB="91425" anchor="ctr">
                    <a:solidFill>
                      <a:srgbClr val="980000"/>
                    </a:solidFill>
                  </a:tcPr>
                </a:tc>
                <a:tc>
                  <a:txBody>
                    <a:bodyPr/>
                    <a:lstStyle/>
                    <a:p>
                      <a:pPr marL="0" lvl="0" indent="0" algn="ctr" rtl="0">
                        <a:spcBef>
                          <a:spcPts val="0"/>
                        </a:spcBef>
                        <a:spcAft>
                          <a:spcPts val="0"/>
                        </a:spcAft>
                        <a:buNone/>
                      </a:pPr>
                      <a:r>
                        <a:rPr lang="en" sz="1200">
                          <a:latin typeface="Ubuntu Light"/>
                          <a:ea typeface="Ubuntu Light"/>
                          <a:cs typeface="Ubuntu Light"/>
                          <a:sym typeface="Ubuntu Light"/>
                        </a:rPr>
                        <a:t>0.87</a:t>
                      </a:r>
                      <a:endParaRPr sz="1200">
                        <a:latin typeface="Ubuntu Light"/>
                        <a:ea typeface="Ubuntu Light"/>
                        <a:cs typeface="Ubuntu Light"/>
                        <a:sym typeface="Ubuntu Light"/>
                      </a:endParaRPr>
                    </a:p>
                  </a:txBody>
                  <a:tcPr marL="91425" marR="91425" marT="91425" marB="91425" anchor="ctr">
                    <a:solidFill>
                      <a:srgbClr val="00DE00"/>
                    </a:solidFill>
                  </a:tcPr>
                </a:tc>
                <a:extLst>
                  <a:ext uri="{0D108BD9-81ED-4DB2-BD59-A6C34878D82A}">
                    <a16:rowId xmlns:a16="http://schemas.microsoft.com/office/drawing/2014/main" val="10003"/>
                  </a:ext>
                </a:extLst>
              </a:tr>
            </a:tbl>
          </a:graphicData>
        </a:graphic>
      </p:graphicFrame>
      <p:graphicFrame>
        <p:nvGraphicFramePr>
          <p:cNvPr id="229" name="Google Shape;229;p24"/>
          <p:cNvGraphicFramePr/>
          <p:nvPr/>
        </p:nvGraphicFramePr>
        <p:xfrm>
          <a:off x="265725" y="2440850"/>
          <a:ext cx="4443850" cy="2331570"/>
        </p:xfrm>
        <a:graphic>
          <a:graphicData uri="http://schemas.openxmlformats.org/drawingml/2006/table">
            <a:tbl>
              <a:tblPr>
                <a:noFill/>
                <a:tableStyleId>{191EF689-43F8-4785-8AC1-08CF6D158246}</a:tableStyleId>
              </a:tblPr>
              <a:tblGrid>
                <a:gridCol w="1703500">
                  <a:extLst>
                    <a:ext uri="{9D8B030D-6E8A-4147-A177-3AD203B41FA5}">
                      <a16:colId xmlns:a16="http://schemas.microsoft.com/office/drawing/2014/main" val="20000"/>
                    </a:ext>
                  </a:extLst>
                </a:gridCol>
                <a:gridCol w="736675">
                  <a:extLst>
                    <a:ext uri="{9D8B030D-6E8A-4147-A177-3AD203B41FA5}">
                      <a16:colId xmlns:a16="http://schemas.microsoft.com/office/drawing/2014/main" val="20001"/>
                    </a:ext>
                  </a:extLst>
                </a:gridCol>
                <a:gridCol w="680400">
                  <a:extLst>
                    <a:ext uri="{9D8B030D-6E8A-4147-A177-3AD203B41FA5}">
                      <a16:colId xmlns:a16="http://schemas.microsoft.com/office/drawing/2014/main" val="20002"/>
                    </a:ext>
                  </a:extLst>
                </a:gridCol>
                <a:gridCol w="642875">
                  <a:extLst>
                    <a:ext uri="{9D8B030D-6E8A-4147-A177-3AD203B41FA5}">
                      <a16:colId xmlns:a16="http://schemas.microsoft.com/office/drawing/2014/main" val="20003"/>
                    </a:ext>
                  </a:extLst>
                </a:gridCol>
                <a:gridCol w="680400">
                  <a:extLst>
                    <a:ext uri="{9D8B030D-6E8A-4147-A177-3AD203B41FA5}">
                      <a16:colId xmlns:a16="http://schemas.microsoft.com/office/drawing/2014/main" val="20004"/>
                    </a:ext>
                  </a:extLst>
                </a:gridCol>
              </a:tblGrid>
              <a:tr h="0">
                <a:tc>
                  <a:txBody>
                    <a:bodyPr/>
                    <a:lstStyle/>
                    <a:p>
                      <a:pPr marL="0" lvl="0" indent="0" algn="l" rtl="0">
                        <a:spcBef>
                          <a:spcPts val="0"/>
                        </a:spcBef>
                        <a:spcAft>
                          <a:spcPts val="0"/>
                        </a:spcAft>
                        <a:buNone/>
                      </a:pPr>
                      <a:r>
                        <a:rPr lang="en">
                          <a:latin typeface="Ubuntu Light"/>
                          <a:ea typeface="Ubuntu Light"/>
                          <a:cs typeface="Ubuntu Light"/>
                          <a:sym typeface="Ubuntu Light"/>
                        </a:rPr>
                        <a:t>Metric</a:t>
                      </a:r>
                      <a:endParaRPr>
                        <a:latin typeface="Ubuntu Light"/>
                        <a:ea typeface="Ubuntu Light"/>
                        <a:cs typeface="Ubuntu Light"/>
                        <a:sym typeface="Ubuntu 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gridSpan="2">
                  <a:txBody>
                    <a:bodyPr/>
                    <a:lstStyle/>
                    <a:p>
                      <a:pPr marL="0" lvl="0" indent="0" algn="ctr" rtl="0">
                        <a:spcBef>
                          <a:spcPts val="0"/>
                        </a:spcBef>
                        <a:spcAft>
                          <a:spcPts val="0"/>
                        </a:spcAft>
                        <a:buNone/>
                      </a:pPr>
                      <a:r>
                        <a:rPr lang="en">
                          <a:latin typeface="Ubuntu Light"/>
                          <a:ea typeface="Ubuntu Light"/>
                          <a:cs typeface="Ubuntu Light"/>
                          <a:sym typeface="Ubuntu Light"/>
                        </a:rPr>
                        <a:t>RMSE</a:t>
                      </a:r>
                      <a:endParaRPr>
                        <a:latin typeface="Ubuntu Light"/>
                        <a:ea typeface="Ubuntu Light"/>
                        <a:cs typeface="Ubuntu Light"/>
                        <a:sym typeface="Ubuntu Light"/>
                      </a:endParaRPr>
                    </a:p>
                    <a:p>
                      <a:pPr marL="0" lvl="0" indent="0" algn="ctr" rtl="0">
                        <a:spcBef>
                          <a:spcPts val="0"/>
                        </a:spcBef>
                        <a:spcAft>
                          <a:spcPts val="0"/>
                        </a:spcAft>
                        <a:buNone/>
                      </a:pPr>
                      <a:r>
                        <a:rPr lang="en" sz="1200">
                          <a:latin typeface="Ubuntu Light"/>
                          <a:ea typeface="Ubuntu Light"/>
                          <a:cs typeface="Ubuntu Light"/>
                          <a:sym typeface="Ubuntu Light"/>
                        </a:rPr>
                        <a:t>log</a:t>
                      </a:r>
                      <a:r>
                        <a:rPr lang="en" sz="1200" baseline="-25000">
                          <a:latin typeface="Ubuntu Light"/>
                          <a:ea typeface="Ubuntu Light"/>
                          <a:cs typeface="Ubuntu Light"/>
                          <a:sym typeface="Ubuntu Light"/>
                        </a:rPr>
                        <a:t>10</a:t>
                      </a:r>
                      <a:r>
                        <a:rPr lang="en" sz="1200">
                          <a:latin typeface="Ubuntu Light"/>
                          <a:ea typeface="Ubuntu Light"/>
                          <a:cs typeface="Ubuntu Light"/>
                          <a:sym typeface="Ubuntu Light"/>
                        </a:rPr>
                        <a:t>(Volume)</a:t>
                      </a:r>
                      <a:endParaRPr sz="1200">
                        <a:latin typeface="Ubuntu Light"/>
                        <a:ea typeface="Ubuntu Light"/>
                        <a:cs typeface="Ubuntu Light"/>
                        <a:sym typeface="Ubuntu Light"/>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hMerge="1">
                  <a:txBody>
                    <a:bodyPr/>
                    <a:lstStyle/>
                    <a:p>
                      <a:endParaRPr lang="en-US"/>
                    </a:p>
                  </a:txBody>
                  <a:tcPr/>
                </a:tc>
                <a:tc gridSpan="2">
                  <a:txBody>
                    <a:bodyPr/>
                    <a:lstStyle/>
                    <a:p>
                      <a:pPr marL="0" lvl="0" indent="0" algn="ctr" rtl="0">
                        <a:spcBef>
                          <a:spcPts val="0"/>
                        </a:spcBef>
                        <a:spcAft>
                          <a:spcPts val="0"/>
                        </a:spcAft>
                        <a:buNone/>
                      </a:pPr>
                      <a:r>
                        <a:rPr lang="en">
                          <a:latin typeface="Ubuntu Light"/>
                          <a:ea typeface="Ubuntu Light"/>
                          <a:cs typeface="Ubuntu Light"/>
                          <a:sym typeface="Ubuntu Light"/>
                        </a:rPr>
                        <a:t>R</a:t>
                      </a:r>
                      <a:r>
                        <a:rPr lang="en" baseline="30000">
                          <a:latin typeface="Ubuntu Light"/>
                          <a:ea typeface="Ubuntu Light"/>
                          <a:cs typeface="Ubuntu Light"/>
                          <a:sym typeface="Ubuntu Light"/>
                        </a:rPr>
                        <a:t>2</a:t>
                      </a:r>
                      <a:endParaRPr baseline="30000">
                        <a:latin typeface="Ubuntu Light"/>
                        <a:ea typeface="Ubuntu Light"/>
                        <a:cs typeface="Ubuntu Light"/>
                        <a:sym typeface="Ubuntu Light"/>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hMerge="1">
                  <a:txBody>
                    <a:bodyPr/>
                    <a:lstStyle/>
                    <a:p>
                      <a:endParaRPr lang="en-US"/>
                    </a:p>
                  </a:txBody>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Clr>
                          <a:srgbClr val="000000"/>
                        </a:buClr>
                        <a:buSzPts val="1100"/>
                        <a:buFont typeface="Arial"/>
                        <a:buNone/>
                      </a:pPr>
                      <a:r>
                        <a:rPr lang="en">
                          <a:latin typeface="Ubuntu Light"/>
                          <a:ea typeface="Ubuntu Light"/>
                          <a:cs typeface="Ubuntu Light"/>
                          <a:sym typeface="Ubuntu Light"/>
                        </a:rPr>
                        <a:t>Train-Test Set</a:t>
                      </a:r>
                      <a:endParaRPr>
                        <a:latin typeface="Ubuntu Light"/>
                        <a:ea typeface="Ubuntu Light"/>
                        <a:cs typeface="Ubuntu Light"/>
                        <a:sym typeface="Ubuntu Light"/>
                      </a:endParaRPr>
                    </a:p>
                  </a:txBody>
                  <a:tcPr marL="91425" marR="91425" marT="91425" marB="91425">
                    <a:lnT w="9525" cap="flat" cmpd="sng">
                      <a:solidFill>
                        <a:srgbClr val="9E9E9E"/>
                      </a:solidFill>
                      <a:prstDash val="solid"/>
                      <a:round/>
                      <a:headEnd type="none" w="sm" len="sm"/>
                      <a:tailEnd type="none" w="sm" len="sm"/>
                    </a:lnT>
                    <a:solidFill>
                      <a:srgbClr val="C9DAF8"/>
                    </a:solidFill>
                  </a:tcPr>
                </a:tc>
                <a:tc>
                  <a:txBody>
                    <a:bodyPr/>
                    <a:lstStyle/>
                    <a:p>
                      <a:pPr marL="0" lvl="0" indent="0" algn="ctr" rtl="0">
                        <a:spcBef>
                          <a:spcPts val="0"/>
                        </a:spcBef>
                        <a:spcAft>
                          <a:spcPts val="0"/>
                        </a:spcAft>
                        <a:buNone/>
                      </a:pPr>
                      <a:r>
                        <a:rPr lang="en" sz="1200">
                          <a:latin typeface="Ubuntu Light"/>
                          <a:ea typeface="Ubuntu Light"/>
                          <a:cs typeface="Ubuntu Light"/>
                          <a:sym typeface="Ubuntu Light"/>
                        </a:rPr>
                        <a:t>Train</a:t>
                      </a:r>
                      <a:endParaRPr sz="1200">
                        <a:latin typeface="Ubuntu Light"/>
                        <a:ea typeface="Ubuntu Light"/>
                        <a:cs typeface="Ubuntu Light"/>
                        <a:sym typeface="Ubuntu Light"/>
                      </a:endParaRPr>
                    </a:p>
                  </a:txBody>
                  <a:tcPr marL="91425" marR="91425" marT="91425" marB="91425" anchor="ctr">
                    <a:lnT w="9525" cap="flat" cmpd="sng">
                      <a:solidFill>
                        <a:srgbClr val="9E9E9E"/>
                      </a:solidFill>
                      <a:prstDash val="solid"/>
                      <a:round/>
                      <a:headEnd type="none" w="sm" len="sm"/>
                      <a:tailEnd type="none" w="sm" len="sm"/>
                    </a:lnT>
                    <a:solidFill>
                      <a:srgbClr val="D9D9D9"/>
                    </a:solidFill>
                  </a:tcPr>
                </a:tc>
                <a:tc>
                  <a:txBody>
                    <a:bodyPr/>
                    <a:lstStyle/>
                    <a:p>
                      <a:pPr marL="0" lvl="0" indent="0" algn="ctr" rtl="0">
                        <a:spcBef>
                          <a:spcPts val="0"/>
                        </a:spcBef>
                        <a:spcAft>
                          <a:spcPts val="0"/>
                        </a:spcAft>
                        <a:buNone/>
                      </a:pPr>
                      <a:r>
                        <a:rPr lang="en" sz="1200">
                          <a:latin typeface="Ubuntu Light"/>
                          <a:ea typeface="Ubuntu Light"/>
                          <a:cs typeface="Ubuntu Light"/>
                          <a:sym typeface="Ubuntu Light"/>
                        </a:rPr>
                        <a:t>Test</a:t>
                      </a:r>
                      <a:endParaRPr sz="1200">
                        <a:latin typeface="Ubuntu Light"/>
                        <a:ea typeface="Ubuntu Light"/>
                        <a:cs typeface="Ubuntu Light"/>
                        <a:sym typeface="Ubuntu Light"/>
                      </a:endParaRPr>
                    </a:p>
                  </a:txBody>
                  <a:tcPr marL="91425" marR="91425" marT="91425" marB="91425" anchor="ctr">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solidFill>
                      <a:srgbClr val="D9D9D9"/>
                    </a:solidFill>
                  </a:tcPr>
                </a:tc>
                <a:tc>
                  <a:txBody>
                    <a:bodyPr/>
                    <a:lstStyle/>
                    <a:p>
                      <a:pPr marL="0" lvl="0" indent="0" algn="ctr" rtl="0">
                        <a:spcBef>
                          <a:spcPts val="0"/>
                        </a:spcBef>
                        <a:spcAft>
                          <a:spcPts val="0"/>
                        </a:spcAft>
                        <a:buNone/>
                      </a:pPr>
                      <a:r>
                        <a:rPr lang="en" sz="1200">
                          <a:latin typeface="Ubuntu Light"/>
                          <a:ea typeface="Ubuntu Light"/>
                          <a:cs typeface="Ubuntu Light"/>
                          <a:sym typeface="Ubuntu Light"/>
                        </a:rPr>
                        <a:t>Train</a:t>
                      </a:r>
                      <a:endParaRPr sz="1200">
                        <a:latin typeface="Ubuntu Light"/>
                        <a:ea typeface="Ubuntu Light"/>
                        <a:cs typeface="Ubuntu Light"/>
                        <a:sym typeface="Ubuntu Light"/>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sz="1200">
                          <a:latin typeface="Ubuntu Light"/>
                          <a:ea typeface="Ubuntu Light"/>
                          <a:cs typeface="Ubuntu Light"/>
                          <a:sym typeface="Ubuntu Light"/>
                        </a:rPr>
                        <a:t>Test</a:t>
                      </a:r>
                      <a:endParaRPr sz="1200">
                        <a:latin typeface="Ubuntu Light"/>
                        <a:ea typeface="Ubuntu Light"/>
                        <a:cs typeface="Ubuntu Light"/>
                        <a:sym typeface="Ubuntu Light"/>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9D9"/>
                    </a:solidFill>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
                          <a:latin typeface="Ubuntu Light"/>
                          <a:ea typeface="Ubuntu Light"/>
                          <a:cs typeface="Ubuntu Light"/>
                          <a:sym typeface="Ubuntu Light"/>
                        </a:rPr>
                        <a:t>SVM</a:t>
                      </a:r>
                      <a:endParaRPr>
                        <a:latin typeface="Ubuntu Light"/>
                        <a:ea typeface="Ubuntu Light"/>
                        <a:cs typeface="Ubuntu Light"/>
                        <a:sym typeface="Ubuntu Light"/>
                      </a:endParaRPr>
                    </a:p>
                  </a:txBody>
                  <a:tcPr marL="91425" marR="91425" marT="91425" marB="91425">
                    <a:solidFill>
                      <a:srgbClr val="C9DAF8"/>
                    </a:solidFill>
                  </a:tcPr>
                </a:tc>
                <a:tc>
                  <a:txBody>
                    <a:bodyPr/>
                    <a:lstStyle/>
                    <a:p>
                      <a:pPr marL="0" lvl="0" indent="0" algn="ctr" rtl="0">
                        <a:spcBef>
                          <a:spcPts val="0"/>
                        </a:spcBef>
                        <a:spcAft>
                          <a:spcPts val="0"/>
                        </a:spcAft>
                        <a:buNone/>
                      </a:pPr>
                      <a:r>
                        <a:rPr lang="en" sz="1200">
                          <a:solidFill>
                            <a:srgbClr val="FFFFFF"/>
                          </a:solidFill>
                          <a:latin typeface="Ubuntu Light"/>
                          <a:ea typeface="Ubuntu Light"/>
                          <a:cs typeface="Ubuntu Light"/>
                          <a:sym typeface="Ubuntu Light"/>
                        </a:rPr>
                        <a:t>0.32</a:t>
                      </a:r>
                      <a:endParaRPr sz="1200">
                        <a:solidFill>
                          <a:srgbClr val="FFFFFF"/>
                        </a:solidFill>
                        <a:latin typeface="Ubuntu Light"/>
                        <a:ea typeface="Ubuntu Light"/>
                        <a:cs typeface="Ubuntu Light"/>
                        <a:sym typeface="Ubuntu Light"/>
                      </a:endParaRPr>
                    </a:p>
                  </a:txBody>
                  <a:tcPr marL="91425" marR="91425" marT="91425" marB="91425" anchor="ctr">
                    <a:solidFill>
                      <a:srgbClr val="980000"/>
                    </a:solidFill>
                  </a:tcPr>
                </a:tc>
                <a:tc>
                  <a:txBody>
                    <a:bodyPr/>
                    <a:lstStyle/>
                    <a:p>
                      <a:pPr marL="0" lvl="0" indent="0" algn="ctr" rtl="0">
                        <a:spcBef>
                          <a:spcPts val="0"/>
                        </a:spcBef>
                        <a:spcAft>
                          <a:spcPts val="0"/>
                        </a:spcAft>
                        <a:buNone/>
                      </a:pPr>
                      <a:r>
                        <a:rPr lang="en" sz="1200">
                          <a:solidFill>
                            <a:srgbClr val="FFFFFF"/>
                          </a:solidFill>
                          <a:latin typeface="Ubuntu Light"/>
                          <a:ea typeface="Ubuntu Light"/>
                          <a:cs typeface="Ubuntu Light"/>
                          <a:sym typeface="Ubuntu Light"/>
                        </a:rPr>
                        <a:t>0.93</a:t>
                      </a:r>
                      <a:endParaRPr sz="1200">
                        <a:solidFill>
                          <a:srgbClr val="FFFFFF"/>
                        </a:solidFill>
                        <a:latin typeface="Ubuntu Light"/>
                        <a:ea typeface="Ubuntu Light"/>
                        <a:cs typeface="Ubuntu Light"/>
                        <a:sym typeface="Ubuntu Light"/>
                      </a:endParaRPr>
                    </a:p>
                  </a:txBody>
                  <a:tcPr marL="91425" marR="91425" marT="91425" marB="91425" anchor="ctr">
                    <a:solidFill>
                      <a:srgbClr val="980000"/>
                    </a:solidFill>
                  </a:tcPr>
                </a:tc>
                <a:tc>
                  <a:txBody>
                    <a:bodyPr/>
                    <a:lstStyle/>
                    <a:p>
                      <a:pPr marL="0" lvl="0" indent="0" algn="ctr" rtl="0">
                        <a:spcBef>
                          <a:spcPts val="0"/>
                        </a:spcBef>
                        <a:spcAft>
                          <a:spcPts val="0"/>
                        </a:spcAft>
                        <a:buNone/>
                      </a:pPr>
                      <a:r>
                        <a:rPr lang="en" sz="1200">
                          <a:solidFill>
                            <a:srgbClr val="FFFFFF"/>
                          </a:solidFill>
                          <a:latin typeface="Ubuntu Light"/>
                          <a:ea typeface="Ubuntu Light"/>
                          <a:cs typeface="Ubuntu Light"/>
                          <a:sym typeface="Ubuntu Light"/>
                        </a:rPr>
                        <a:t>0.82</a:t>
                      </a:r>
                      <a:endParaRPr sz="1200">
                        <a:solidFill>
                          <a:srgbClr val="FFFFFF"/>
                        </a:solidFill>
                        <a:latin typeface="Ubuntu Light"/>
                        <a:ea typeface="Ubuntu Light"/>
                        <a:cs typeface="Ubuntu Light"/>
                        <a:sym typeface="Ubuntu Light"/>
                      </a:endParaRPr>
                    </a:p>
                  </a:txBody>
                  <a:tcPr marL="91425" marR="91425" marT="91425" marB="91425" anchor="ctr">
                    <a:lnT w="9525" cap="flat" cmpd="sng">
                      <a:solidFill>
                        <a:srgbClr val="9E9E9E"/>
                      </a:solidFill>
                      <a:prstDash val="solid"/>
                      <a:round/>
                      <a:headEnd type="none" w="sm" len="sm"/>
                      <a:tailEnd type="none" w="sm" len="sm"/>
                    </a:lnT>
                    <a:solidFill>
                      <a:srgbClr val="980000"/>
                    </a:solidFill>
                  </a:tcPr>
                </a:tc>
                <a:tc>
                  <a:txBody>
                    <a:bodyPr/>
                    <a:lstStyle/>
                    <a:p>
                      <a:pPr marL="0" lvl="0" indent="0" algn="ctr" rtl="0">
                        <a:spcBef>
                          <a:spcPts val="0"/>
                        </a:spcBef>
                        <a:spcAft>
                          <a:spcPts val="0"/>
                        </a:spcAft>
                        <a:buNone/>
                      </a:pPr>
                      <a:r>
                        <a:rPr lang="en" sz="1200">
                          <a:solidFill>
                            <a:srgbClr val="FFFFFF"/>
                          </a:solidFill>
                          <a:latin typeface="Ubuntu Light"/>
                          <a:ea typeface="Ubuntu Light"/>
                          <a:cs typeface="Ubuntu Light"/>
                          <a:sym typeface="Ubuntu Light"/>
                        </a:rPr>
                        <a:t>0.10</a:t>
                      </a:r>
                      <a:endParaRPr sz="1200">
                        <a:solidFill>
                          <a:srgbClr val="FFFFFF"/>
                        </a:solidFill>
                        <a:latin typeface="Ubuntu Light"/>
                        <a:ea typeface="Ubuntu Light"/>
                        <a:cs typeface="Ubuntu Light"/>
                        <a:sym typeface="Ubuntu Light"/>
                      </a:endParaRPr>
                    </a:p>
                  </a:txBody>
                  <a:tcPr marL="91425" marR="91425" marT="91425" marB="91425" anchor="ctr">
                    <a:lnT w="9525" cap="flat" cmpd="sng">
                      <a:solidFill>
                        <a:srgbClr val="9E9E9E"/>
                      </a:solidFill>
                      <a:prstDash val="solid"/>
                      <a:round/>
                      <a:headEnd type="none" w="sm" len="sm"/>
                      <a:tailEnd type="none" w="sm" len="sm"/>
                    </a:lnT>
                    <a:solidFill>
                      <a:srgbClr val="980000"/>
                    </a:solidFill>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
                          <a:latin typeface="Ubuntu Light"/>
                          <a:ea typeface="Ubuntu Light"/>
                          <a:cs typeface="Ubuntu Light"/>
                          <a:sym typeface="Ubuntu Light"/>
                        </a:rPr>
                        <a:t>Random Forest</a:t>
                      </a:r>
                      <a:endParaRPr>
                        <a:latin typeface="Ubuntu Light"/>
                        <a:ea typeface="Ubuntu Light"/>
                        <a:cs typeface="Ubuntu Light"/>
                        <a:sym typeface="Ubuntu Light"/>
                      </a:endParaRPr>
                    </a:p>
                  </a:txBody>
                  <a:tcPr marL="91425" marR="91425" marT="91425" marB="91425">
                    <a:solidFill>
                      <a:srgbClr val="C9DAF8"/>
                    </a:solidFill>
                  </a:tcPr>
                </a:tc>
                <a:tc>
                  <a:txBody>
                    <a:bodyPr/>
                    <a:lstStyle/>
                    <a:p>
                      <a:pPr marL="0" lvl="0" indent="0" algn="ctr" rtl="0">
                        <a:spcBef>
                          <a:spcPts val="0"/>
                        </a:spcBef>
                        <a:spcAft>
                          <a:spcPts val="0"/>
                        </a:spcAft>
                        <a:buNone/>
                      </a:pPr>
                      <a:r>
                        <a:rPr lang="en" sz="1200">
                          <a:latin typeface="Ubuntu Light"/>
                          <a:ea typeface="Ubuntu Light"/>
                          <a:cs typeface="Ubuntu Light"/>
                          <a:sym typeface="Ubuntu Light"/>
                        </a:rPr>
                        <a:t>0.09</a:t>
                      </a:r>
                      <a:endParaRPr sz="1200">
                        <a:latin typeface="Ubuntu Light"/>
                        <a:ea typeface="Ubuntu Light"/>
                        <a:cs typeface="Ubuntu Light"/>
                        <a:sym typeface="Ubuntu Light"/>
                      </a:endParaRPr>
                    </a:p>
                  </a:txBody>
                  <a:tcPr marL="91425" marR="91425" marT="91425" marB="91425" anchor="ctr">
                    <a:solidFill>
                      <a:schemeClr val="accent6"/>
                    </a:solidFill>
                  </a:tcPr>
                </a:tc>
                <a:tc>
                  <a:txBody>
                    <a:bodyPr/>
                    <a:lstStyle/>
                    <a:p>
                      <a:pPr marL="0" lvl="0" indent="0" algn="ctr" rtl="0">
                        <a:spcBef>
                          <a:spcPts val="0"/>
                        </a:spcBef>
                        <a:spcAft>
                          <a:spcPts val="0"/>
                        </a:spcAft>
                        <a:buNone/>
                      </a:pPr>
                      <a:r>
                        <a:rPr lang="en" sz="1200">
                          <a:latin typeface="Ubuntu Light"/>
                          <a:ea typeface="Ubuntu Light"/>
                          <a:cs typeface="Ubuntu Light"/>
                          <a:sym typeface="Ubuntu Light"/>
                        </a:rPr>
                        <a:t>0.28</a:t>
                      </a:r>
                      <a:endParaRPr sz="1200">
                        <a:latin typeface="Ubuntu Light"/>
                        <a:ea typeface="Ubuntu Light"/>
                        <a:cs typeface="Ubuntu Light"/>
                        <a:sym typeface="Ubuntu Light"/>
                      </a:endParaRPr>
                    </a:p>
                  </a:txBody>
                  <a:tcPr marL="91425" marR="91425" marT="91425" marB="91425" anchor="ctr">
                    <a:solidFill>
                      <a:srgbClr val="00DE00"/>
                    </a:solidFill>
                  </a:tcPr>
                </a:tc>
                <a:tc>
                  <a:txBody>
                    <a:bodyPr/>
                    <a:lstStyle/>
                    <a:p>
                      <a:pPr marL="0" lvl="0" indent="0" algn="ctr" rtl="0">
                        <a:spcBef>
                          <a:spcPts val="0"/>
                        </a:spcBef>
                        <a:spcAft>
                          <a:spcPts val="0"/>
                        </a:spcAft>
                        <a:buNone/>
                      </a:pPr>
                      <a:r>
                        <a:rPr lang="en" sz="1200">
                          <a:latin typeface="Ubuntu Light"/>
                          <a:ea typeface="Ubuntu Light"/>
                          <a:cs typeface="Ubuntu Light"/>
                          <a:sym typeface="Ubuntu Light"/>
                        </a:rPr>
                        <a:t>0.98</a:t>
                      </a:r>
                      <a:endParaRPr sz="1200">
                        <a:latin typeface="Ubuntu Light"/>
                        <a:ea typeface="Ubuntu Light"/>
                        <a:cs typeface="Ubuntu Light"/>
                        <a:sym typeface="Ubuntu Light"/>
                      </a:endParaRPr>
                    </a:p>
                  </a:txBody>
                  <a:tcPr marL="91425" marR="91425" marT="91425" marB="91425" anchor="ctr">
                    <a:solidFill>
                      <a:schemeClr val="accent6"/>
                    </a:solidFill>
                  </a:tcPr>
                </a:tc>
                <a:tc>
                  <a:txBody>
                    <a:bodyPr/>
                    <a:lstStyle/>
                    <a:p>
                      <a:pPr marL="0" lvl="0" indent="0" algn="ctr" rtl="0">
                        <a:spcBef>
                          <a:spcPts val="0"/>
                        </a:spcBef>
                        <a:spcAft>
                          <a:spcPts val="0"/>
                        </a:spcAft>
                        <a:buNone/>
                      </a:pPr>
                      <a:r>
                        <a:rPr lang="en" sz="1200">
                          <a:latin typeface="Ubuntu Light"/>
                          <a:ea typeface="Ubuntu Light"/>
                          <a:cs typeface="Ubuntu Light"/>
                          <a:sym typeface="Ubuntu Light"/>
                        </a:rPr>
                        <a:t>0.89</a:t>
                      </a:r>
                      <a:endParaRPr sz="1200">
                        <a:latin typeface="Ubuntu Light"/>
                        <a:ea typeface="Ubuntu Light"/>
                        <a:cs typeface="Ubuntu Light"/>
                        <a:sym typeface="Ubuntu Light"/>
                      </a:endParaRPr>
                    </a:p>
                  </a:txBody>
                  <a:tcPr marL="91425" marR="91425" marT="91425" marB="91425" anchor="ctr">
                    <a:solidFill>
                      <a:srgbClr val="00DE00"/>
                    </a:solidFill>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Clr>
                          <a:srgbClr val="000000"/>
                        </a:buClr>
                        <a:buSzPts val="1100"/>
                        <a:buFont typeface="Arial"/>
                        <a:buNone/>
                      </a:pPr>
                      <a:r>
                        <a:rPr lang="en">
                          <a:latin typeface="Ubuntu Light"/>
                          <a:ea typeface="Ubuntu Light"/>
                          <a:cs typeface="Ubuntu Light"/>
                          <a:sym typeface="Ubuntu Light"/>
                        </a:rPr>
                        <a:t>Gradient Boosted Tree</a:t>
                      </a:r>
                      <a:endParaRPr>
                        <a:latin typeface="Ubuntu Light"/>
                        <a:ea typeface="Ubuntu Light"/>
                        <a:cs typeface="Ubuntu Light"/>
                        <a:sym typeface="Ubuntu Light"/>
                      </a:endParaRPr>
                    </a:p>
                  </a:txBody>
                  <a:tcPr marL="91425" marR="91425" marT="91425" marB="91425">
                    <a:solidFill>
                      <a:srgbClr val="C9DAF8"/>
                    </a:solidFill>
                  </a:tcPr>
                </a:tc>
                <a:tc>
                  <a:txBody>
                    <a:bodyPr/>
                    <a:lstStyle/>
                    <a:p>
                      <a:pPr marL="0" lvl="0" indent="0" algn="ctr" rtl="0">
                        <a:spcBef>
                          <a:spcPts val="0"/>
                        </a:spcBef>
                        <a:spcAft>
                          <a:spcPts val="0"/>
                        </a:spcAft>
                        <a:buNone/>
                      </a:pPr>
                      <a:r>
                        <a:rPr lang="en" sz="1200">
                          <a:latin typeface="Ubuntu Light"/>
                          <a:ea typeface="Ubuntu Light"/>
                          <a:cs typeface="Ubuntu Light"/>
                          <a:sym typeface="Ubuntu Light"/>
                        </a:rPr>
                        <a:t>0.01</a:t>
                      </a:r>
                      <a:endParaRPr sz="1200">
                        <a:latin typeface="Ubuntu Light"/>
                        <a:ea typeface="Ubuntu Light"/>
                        <a:cs typeface="Ubuntu Light"/>
                        <a:sym typeface="Ubuntu Light"/>
                      </a:endParaRPr>
                    </a:p>
                  </a:txBody>
                  <a:tcPr marL="91425" marR="91425" marT="91425" marB="91425" anchor="ctr">
                    <a:solidFill>
                      <a:srgbClr val="00DE00"/>
                    </a:solidFill>
                  </a:tcPr>
                </a:tc>
                <a:tc>
                  <a:txBody>
                    <a:bodyPr/>
                    <a:lstStyle/>
                    <a:p>
                      <a:pPr marL="0" lvl="0" indent="0" algn="ctr" rtl="0">
                        <a:spcBef>
                          <a:spcPts val="0"/>
                        </a:spcBef>
                        <a:spcAft>
                          <a:spcPts val="0"/>
                        </a:spcAft>
                        <a:buNone/>
                      </a:pPr>
                      <a:r>
                        <a:rPr lang="en" sz="1200">
                          <a:latin typeface="Ubuntu Light"/>
                          <a:ea typeface="Ubuntu Light"/>
                          <a:cs typeface="Ubuntu Light"/>
                          <a:sym typeface="Ubuntu Light"/>
                        </a:rPr>
                        <a:t>0.30</a:t>
                      </a:r>
                      <a:endParaRPr sz="1200">
                        <a:latin typeface="Ubuntu Light"/>
                        <a:ea typeface="Ubuntu Light"/>
                        <a:cs typeface="Ubuntu Light"/>
                        <a:sym typeface="Ubuntu Light"/>
                      </a:endParaRPr>
                    </a:p>
                  </a:txBody>
                  <a:tcPr marL="91425" marR="91425" marT="91425" marB="91425" anchor="ctr">
                    <a:solidFill>
                      <a:schemeClr val="accent6"/>
                    </a:solidFill>
                  </a:tcPr>
                </a:tc>
                <a:tc>
                  <a:txBody>
                    <a:bodyPr/>
                    <a:lstStyle/>
                    <a:p>
                      <a:pPr marL="0" lvl="0" indent="0" algn="ctr" rtl="0">
                        <a:spcBef>
                          <a:spcPts val="0"/>
                        </a:spcBef>
                        <a:spcAft>
                          <a:spcPts val="0"/>
                        </a:spcAft>
                        <a:buNone/>
                      </a:pPr>
                      <a:r>
                        <a:rPr lang="en" sz="1200">
                          <a:latin typeface="Ubuntu Light"/>
                          <a:ea typeface="Ubuntu Light"/>
                          <a:cs typeface="Ubuntu Light"/>
                          <a:sym typeface="Ubuntu Light"/>
                        </a:rPr>
                        <a:t>0.99</a:t>
                      </a:r>
                      <a:endParaRPr sz="1200">
                        <a:latin typeface="Ubuntu Light"/>
                        <a:ea typeface="Ubuntu Light"/>
                        <a:cs typeface="Ubuntu Light"/>
                        <a:sym typeface="Ubuntu Light"/>
                      </a:endParaRPr>
                    </a:p>
                  </a:txBody>
                  <a:tcPr marL="91425" marR="91425" marT="91425" marB="91425" anchor="ctr">
                    <a:solidFill>
                      <a:srgbClr val="00DE00"/>
                    </a:solidFill>
                  </a:tcPr>
                </a:tc>
                <a:tc>
                  <a:txBody>
                    <a:bodyPr/>
                    <a:lstStyle/>
                    <a:p>
                      <a:pPr marL="0" lvl="0" indent="0" algn="ctr" rtl="0">
                        <a:spcBef>
                          <a:spcPts val="0"/>
                        </a:spcBef>
                        <a:spcAft>
                          <a:spcPts val="0"/>
                        </a:spcAft>
                        <a:buNone/>
                      </a:pPr>
                      <a:r>
                        <a:rPr lang="en" sz="1200">
                          <a:latin typeface="Ubuntu Light"/>
                          <a:ea typeface="Ubuntu Light"/>
                          <a:cs typeface="Ubuntu Light"/>
                          <a:sym typeface="Ubuntu Light"/>
                        </a:rPr>
                        <a:t>0.88</a:t>
                      </a:r>
                      <a:endParaRPr sz="1200">
                        <a:latin typeface="Ubuntu Light"/>
                        <a:ea typeface="Ubuntu Light"/>
                        <a:cs typeface="Ubuntu Light"/>
                        <a:sym typeface="Ubuntu Light"/>
                      </a:endParaRPr>
                    </a:p>
                  </a:txBody>
                  <a:tcPr marL="91425" marR="91425" marT="91425" marB="91425" anchor="ctr">
                    <a:solidFill>
                      <a:schemeClr val="accent6"/>
                    </a:solidFill>
                  </a:tcPr>
                </a:tc>
                <a:extLst>
                  <a:ext uri="{0D108BD9-81ED-4DB2-BD59-A6C34878D82A}">
                    <a16:rowId xmlns:a16="http://schemas.microsoft.com/office/drawing/2014/main" val="10004"/>
                  </a:ext>
                </a:extLst>
              </a:tr>
            </a:tbl>
          </a:graphicData>
        </a:graphic>
      </p:graphicFrame>
      <p:graphicFrame>
        <p:nvGraphicFramePr>
          <p:cNvPr id="230" name="Google Shape;230;p24"/>
          <p:cNvGraphicFramePr/>
          <p:nvPr/>
        </p:nvGraphicFramePr>
        <p:xfrm>
          <a:off x="4790150" y="2440850"/>
          <a:ext cx="4218250" cy="982920"/>
        </p:xfrm>
        <a:graphic>
          <a:graphicData uri="http://schemas.openxmlformats.org/drawingml/2006/table">
            <a:tbl>
              <a:tblPr>
                <a:noFill/>
                <a:tableStyleId>{191EF689-43F8-4785-8AC1-08CF6D158246}</a:tableStyleId>
              </a:tblPr>
              <a:tblGrid>
                <a:gridCol w="787525">
                  <a:extLst>
                    <a:ext uri="{9D8B030D-6E8A-4147-A177-3AD203B41FA5}">
                      <a16:colId xmlns:a16="http://schemas.microsoft.com/office/drawing/2014/main" val="20000"/>
                    </a:ext>
                  </a:extLst>
                </a:gridCol>
                <a:gridCol w="691775">
                  <a:extLst>
                    <a:ext uri="{9D8B030D-6E8A-4147-A177-3AD203B41FA5}">
                      <a16:colId xmlns:a16="http://schemas.microsoft.com/office/drawing/2014/main" val="20001"/>
                    </a:ext>
                  </a:extLst>
                </a:gridCol>
                <a:gridCol w="903225">
                  <a:extLst>
                    <a:ext uri="{9D8B030D-6E8A-4147-A177-3AD203B41FA5}">
                      <a16:colId xmlns:a16="http://schemas.microsoft.com/office/drawing/2014/main" val="20002"/>
                    </a:ext>
                  </a:extLst>
                </a:gridCol>
                <a:gridCol w="1130650">
                  <a:extLst>
                    <a:ext uri="{9D8B030D-6E8A-4147-A177-3AD203B41FA5}">
                      <a16:colId xmlns:a16="http://schemas.microsoft.com/office/drawing/2014/main" val="20003"/>
                    </a:ext>
                  </a:extLst>
                </a:gridCol>
                <a:gridCol w="705075">
                  <a:extLst>
                    <a:ext uri="{9D8B030D-6E8A-4147-A177-3AD203B41FA5}">
                      <a16:colId xmlns:a16="http://schemas.microsoft.com/office/drawing/2014/main" val="20004"/>
                    </a:ext>
                  </a:extLst>
                </a:gridCol>
              </a:tblGrid>
              <a:tr h="0">
                <a:tc>
                  <a:txBody>
                    <a:bodyPr/>
                    <a:lstStyle/>
                    <a:p>
                      <a:pPr marL="0" lvl="0" indent="0" algn="l" rtl="0">
                        <a:spcBef>
                          <a:spcPts val="0"/>
                        </a:spcBef>
                        <a:spcAft>
                          <a:spcPts val="0"/>
                        </a:spcAft>
                        <a:buNone/>
                      </a:pPr>
                      <a:r>
                        <a:rPr lang="en">
                          <a:latin typeface="Ubuntu Light"/>
                          <a:ea typeface="Ubuntu Light"/>
                          <a:cs typeface="Ubuntu Light"/>
                          <a:sym typeface="Ubuntu Light"/>
                        </a:rPr>
                        <a:t>Metric</a:t>
                      </a:r>
                      <a:endParaRPr>
                        <a:latin typeface="Ubuntu Light"/>
                        <a:ea typeface="Ubuntu Light"/>
                        <a:cs typeface="Ubuntu Light"/>
                        <a:sym typeface="Ubuntu 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
                          <a:latin typeface="Ubuntu Light"/>
                          <a:ea typeface="Ubuntu Light"/>
                          <a:cs typeface="Ubuntu Light"/>
                          <a:sym typeface="Ubuntu Light"/>
                        </a:rPr>
                        <a:t># Rules</a:t>
                      </a:r>
                      <a:endParaRPr sz="1200">
                        <a:latin typeface="Ubuntu Light"/>
                        <a:ea typeface="Ubuntu Light"/>
                        <a:cs typeface="Ubuntu Light"/>
                        <a:sym typeface="Ubuntu Light"/>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Clr>
                          <a:srgbClr val="000000"/>
                        </a:buClr>
                        <a:buSzPts val="1100"/>
                        <a:buFont typeface="Arial"/>
                        <a:buNone/>
                      </a:pPr>
                      <a:r>
                        <a:rPr lang="en">
                          <a:latin typeface="Ubuntu Light"/>
                          <a:ea typeface="Ubuntu Light"/>
                          <a:cs typeface="Ubuntu Light"/>
                          <a:sym typeface="Ubuntu Light"/>
                        </a:rPr>
                        <a:t>Mean Support</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
                          <a:latin typeface="Ubuntu Light"/>
                          <a:ea typeface="Ubuntu Light"/>
                          <a:cs typeface="Ubuntu Light"/>
                          <a:sym typeface="Ubuntu Light"/>
                        </a:rPr>
                        <a:t>Mean Confidence</a:t>
                      </a:r>
                      <a:endParaRPr baseline="30000">
                        <a:latin typeface="Ubuntu Light"/>
                        <a:ea typeface="Ubuntu Light"/>
                        <a:cs typeface="Ubuntu Light"/>
                        <a:sym typeface="Ubuntu Light"/>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
                          <a:latin typeface="Ubuntu Light"/>
                          <a:ea typeface="Ubuntu Light"/>
                          <a:cs typeface="Ubuntu Light"/>
                          <a:sym typeface="Ubuntu Light"/>
                        </a:rPr>
                        <a:t>Mean Lift</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Clr>
                          <a:srgbClr val="000000"/>
                        </a:buClr>
                        <a:buSzPts val="1100"/>
                        <a:buFont typeface="Arial"/>
                        <a:buNone/>
                      </a:pPr>
                      <a:r>
                        <a:rPr lang="en">
                          <a:latin typeface="Ubuntu Light"/>
                          <a:ea typeface="Ubuntu Light"/>
                          <a:cs typeface="Ubuntu Light"/>
                          <a:sym typeface="Ubuntu Light"/>
                        </a:rPr>
                        <a:t>Apriori</a:t>
                      </a:r>
                      <a:endParaRPr>
                        <a:latin typeface="Ubuntu Light"/>
                        <a:ea typeface="Ubuntu Light"/>
                        <a:cs typeface="Ubuntu Light"/>
                        <a:sym typeface="Ubuntu Light"/>
                      </a:endParaRPr>
                    </a:p>
                  </a:txBody>
                  <a:tcPr marL="91425" marR="91425" marT="91425" marB="91425">
                    <a:lnT w="9525" cap="flat" cmpd="sng">
                      <a:solidFill>
                        <a:srgbClr val="9E9E9E"/>
                      </a:solidFill>
                      <a:prstDash val="solid"/>
                      <a:round/>
                      <a:headEnd type="none" w="sm" len="sm"/>
                      <a:tailEnd type="none" w="sm" len="sm"/>
                    </a:lnT>
                    <a:solidFill>
                      <a:srgbClr val="C9DAF8"/>
                    </a:solidFill>
                  </a:tcPr>
                </a:tc>
                <a:tc>
                  <a:txBody>
                    <a:bodyPr/>
                    <a:lstStyle/>
                    <a:p>
                      <a:pPr marL="0" lvl="0" indent="0" algn="ctr" rtl="0">
                        <a:spcBef>
                          <a:spcPts val="0"/>
                        </a:spcBef>
                        <a:spcAft>
                          <a:spcPts val="0"/>
                        </a:spcAft>
                        <a:buNone/>
                      </a:pPr>
                      <a:r>
                        <a:rPr lang="en" sz="1200">
                          <a:latin typeface="Ubuntu Light"/>
                          <a:ea typeface="Ubuntu Light"/>
                          <a:cs typeface="Ubuntu Light"/>
                          <a:sym typeface="Ubuntu Light"/>
                        </a:rPr>
                        <a:t>197</a:t>
                      </a:r>
                      <a:endParaRPr sz="1200">
                        <a:latin typeface="Ubuntu Light"/>
                        <a:ea typeface="Ubuntu Light"/>
                        <a:cs typeface="Ubuntu Light"/>
                        <a:sym typeface="Ubuntu Light"/>
                      </a:endParaRPr>
                    </a:p>
                  </a:txBody>
                  <a:tcPr marL="91425" marR="91425" marT="91425" marB="91425" anchor="ctr">
                    <a:lnT w="9525" cap="flat" cmpd="sng">
                      <a:solidFill>
                        <a:srgbClr val="9E9E9E"/>
                      </a:solidFill>
                      <a:prstDash val="solid"/>
                      <a:round/>
                      <a:headEnd type="none" w="sm" len="sm"/>
                      <a:tailEnd type="none" w="sm" len="sm"/>
                    </a:lnT>
                    <a:solidFill>
                      <a:srgbClr val="CCCCCC"/>
                    </a:solidFill>
                  </a:tcPr>
                </a:tc>
                <a:tc>
                  <a:txBody>
                    <a:bodyPr/>
                    <a:lstStyle/>
                    <a:p>
                      <a:pPr marL="0" lvl="0" indent="0" algn="ctr" rtl="0">
                        <a:spcBef>
                          <a:spcPts val="0"/>
                        </a:spcBef>
                        <a:spcAft>
                          <a:spcPts val="0"/>
                        </a:spcAft>
                        <a:buNone/>
                      </a:pPr>
                      <a:r>
                        <a:rPr lang="en" sz="1200">
                          <a:latin typeface="Ubuntu Light"/>
                          <a:ea typeface="Ubuntu Light"/>
                          <a:cs typeface="Ubuntu Light"/>
                          <a:sym typeface="Ubuntu Light"/>
                        </a:rPr>
                        <a:t>0.93</a:t>
                      </a:r>
                      <a:endParaRPr sz="1200">
                        <a:latin typeface="Ubuntu Light"/>
                        <a:ea typeface="Ubuntu Light"/>
                        <a:cs typeface="Ubuntu Light"/>
                        <a:sym typeface="Ubuntu Light"/>
                      </a:endParaRPr>
                    </a:p>
                  </a:txBody>
                  <a:tcPr marL="91425" marR="91425" marT="91425" marB="91425" anchor="ctr">
                    <a:lnT w="9525" cap="flat" cmpd="sng">
                      <a:solidFill>
                        <a:srgbClr val="9E9E9E"/>
                      </a:solidFill>
                      <a:prstDash val="solid"/>
                      <a:round/>
                      <a:headEnd type="none" w="sm" len="sm"/>
                      <a:tailEnd type="none" w="sm" len="sm"/>
                    </a:lnT>
                    <a:solidFill>
                      <a:srgbClr val="CCCCCC"/>
                    </a:solidFill>
                  </a:tcPr>
                </a:tc>
                <a:tc>
                  <a:txBody>
                    <a:bodyPr/>
                    <a:lstStyle/>
                    <a:p>
                      <a:pPr marL="0" lvl="0" indent="0" algn="ctr" rtl="0">
                        <a:spcBef>
                          <a:spcPts val="0"/>
                        </a:spcBef>
                        <a:spcAft>
                          <a:spcPts val="0"/>
                        </a:spcAft>
                        <a:buNone/>
                      </a:pPr>
                      <a:r>
                        <a:rPr lang="en" sz="1200">
                          <a:latin typeface="Ubuntu Light"/>
                          <a:ea typeface="Ubuntu Light"/>
                          <a:cs typeface="Ubuntu Light"/>
                          <a:sym typeface="Ubuntu Light"/>
                        </a:rPr>
                        <a:t>0.82</a:t>
                      </a:r>
                      <a:endParaRPr sz="1200">
                        <a:latin typeface="Ubuntu Light"/>
                        <a:ea typeface="Ubuntu Light"/>
                        <a:cs typeface="Ubuntu Light"/>
                        <a:sym typeface="Ubuntu Light"/>
                      </a:endParaRPr>
                    </a:p>
                  </a:txBody>
                  <a:tcPr marL="91425" marR="91425" marT="91425" marB="91425" anchor="ctr">
                    <a:lnT w="9525" cap="flat" cmpd="sng">
                      <a:solidFill>
                        <a:srgbClr val="9E9E9E"/>
                      </a:solidFill>
                      <a:prstDash val="solid"/>
                      <a:round/>
                      <a:headEnd type="none" w="sm" len="sm"/>
                      <a:tailEnd type="none" w="sm" len="sm"/>
                    </a:lnT>
                    <a:solidFill>
                      <a:srgbClr val="CCCCCC"/>
                    </a:solidFill>
                  </a:tcPr>
                </a:tc>
                <a:tc>
                  <a:txBody>
                    <a:bodyPr/>
                    <a:lstStyle/>
                    <a:p>
                      <a:pPr marL="0" lvl="0" indent="0" algn="ctr" rtl="0">
                        <a:spcBef>
                          <a:spcPts val="0"/>
                        </a:spcBef>
                        <a:spcAft>
                          <a:spcPts val="0"/>
                        </a:spcAft>
                        <a:buNone/>
                      </a:pPr>
                      <a:r>
                        <a:rPr lang="en" sz="1200">
                          <a:latin typeface="Ubuntu Light"/>
                          <a:ea typeface="Ubuntu Light"/>
                          <a:cs typeface="Ubuntu Light"/>
                          <a:sym typeface="Ubuntu Light"/>
                        </a:rPr>
                        <a:t>0.10</a:t>
                      </a:r>
                      <a:endParaRPr sz="1200">
                        <a:latin typeface="Ubuntu Light"/>
                        <a:ea typeface="Ubuntu Light"/>
                        <a:cs typeface="Ubuntu Light"/>
                        <a:sym typeface="Ubuntu Light"/>
                      </a:endParaRPr>
                    </a:p>
                  </a:txBody>
                  <a:tcPr marL="91425" marR="91425" marT="91425" marB="91425" anchor="ctr">
                    <a:lnT w="9525" cap="flat" cmpd="sng">
                      <a:solidFill>
                        <a:srgbClr val="9E9E9E"/>
                      </a:solidFill>
                      <a:prstDash val="solid"/>
                      <a:round/>
                      <a:headEnd type="none" w="sm" len="sm"/>
                      <a:tailEnd type="none" w="sm" len="sm"/>
                    </a:lnT>
                    <a:solidFill>
                      <a:srgbClr val="CCCCCC"/>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5"/>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19</a:t>
            </a:fld>
            <a:endParaRPr/>
          </a:p>
        </p:txBody>
      </p:sp>
      <p:sp>
        <p:nvSpPr>
          <p:cNvPr id="237" name="Google Shape;237;p25"/>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graphicFrame>
        <p:nvGraphicFramePr>
          <p:cNvPr id="238" name="Google Shape;238;p25"/>
          <p:cNvGraphicFramePr/>
          <p:nvPr/>
        </p:nvGraphicFramePr>
        <p:xfrm>
          <a:off x="886075" y="2884250"/>
          <a:ext cx="4372225" cy="1225235"/>
        </p:xfrm>
        <a:graphic>
          <a:graphicData uri="http://schemas.openxmlformats.org/drawingml/2006/table">
            <a:tbl>
              <a:tblPr>
                <a:noFill/>
                <a:tableStyleId>{191EF689-43F8-4785-8AC1-08CF6D158246}</a:tableStyleId>
              </a:tblPr>
              <a:tblGrid>
                <a:gridCol w="1235250">
                  <a:extLst>
                    <a:ext uri="{9D8B030D-6E8A-4147-A177-3AD203B41FA5}">
                      <a16:colId xmlns:a16="http://schemas.microsoft.com/office/drawing/2014/main" val="20000"/>
                    </a:ext>
                  </a:extLst>
                </a:gridCol>
                <a:gridCol w="834500">
                  <a:extLst>
                    <a:ext uri="{9D8B030D-6E8A-4147-A177-3AD203B41FA5}">
                      <a16:colId xmlns:a16="http://schemas.microsoft.com/office/drawing/2014/main" val="20001"/>
                    </a:ext>
                  </a:extLst>
                </a:gridCol>
                <a:gridCol w="685250">
                  <a:extLst>
                    <a:ext uri="{9D8B030D-6E8A-4147-A177-3AD203B41FA5}">
                      <a16:colId xmlns:a16="http://schemas.microsoft.com/office/drawing/2014/main" val="20002"/>
                    </a:ext>
                  </a:extLst>
                </a:gridCol>
                <a:gridCol w="1617225">
                  <a:extLst>
                    <a:ext uri="{9D8B030D-6E8A-4147-A177-3AD203B41FA5}">
                      <a16:colId xmlns:a16="http://schemas.microsoft.com/office/drawing/2014/main" val="20003"/>
                    </a:ext>
                  </a:extLst>
                </a:gridCol>
              </a:tblGrid>
              <a:tr h="493775">
                <a:tc>
                  <a:txBody>
                    <a:bodyPr/>
                    <a:lstStyle/>
                    <a:p>
                      <a:pPr marL="0" lvl="0" indent="0" algn="ctr" rtl="0">
                        <a:spcBef>
                          <a:spcPts val="0"/>
                        </a:spcBef>
                        <a:spcAft>
                          <a:spcPts val="0"/>
                        </a:spcAft>
                        <a:buNone/>
                      </a:pPr>
                      <a:r>
                        <a:rPr lang="en" sz="1200">
                          <a:latin typeface="Ubuntu Light"/>
                          <a:ea typeface="Ubuntu Light"/>
                          <a:cs typeface="Ubuntu Light"/>
                          <a:sym typeface="Ubuntu Light"/>
                        </a:rPr>
                        <a:t>Metric</a:t>
                      </a:r>
                      <a:endParaRPr sz="1200">
                        <a:latin typeface="Ubuntu Light"/>
                        <a:ea typeface="Ubuntu Light"/>
                        <a:cs typeface="Ubuntu Light"/>
                        <a:sym typeface="Ubuntu Light"/>
                      </a:endParaRPr>
                    </a:p>
                  </a:txBody>
                  <a:tcPr marL="91425" marR="91425" marT="91425" marB="91425" anchor="ctr">
                    <a:lnT w="9525" cap="flat" cmpd="sng">
                      <a:solidFill>
                        <a:srgbClr val="9E9E9E"/>
                      </a:solidFill>
                      <a:prstDash val="solid"/>
                      <a:round/>
                      <a:headEnd type="none" w="sm" len="sm"/>
                      <a:tailEnd type="none" w="sm" len="sm"/>
                    </a:lnT>
                    <a:solidFill>
                      <a:srgbClr val="C9DAF8"/>
                    </a:solidFill>
                  </a:tcPr>
                </a:tc>
                <a:tc>
                  <a:txBody>
                    <a:bodyPr/>
                    <a:lstStyle/>
                    <a:p>
                      <a:pPr marL="0" lvl="0" indent="0" algn="ctr" rtl="0">
                        <a:spcBef>
                          <a:spcPts val="0"/>
                        </a:spcBef>
                        <a:spcAft>
                          <a:spcPts val="0"/>
                        </a:spcAft>
                        <a:buNone/>
                      </a:pPr>
                      <a:r>
                        <a:rPr lang="en" sz="1200">
                          <a:latin typeface="Ubuntu Light"/>
                          <a:ea typeface="Ubuntu Light"/>
                          <a:cs typeface="Ubuntu Light"/>
                          <a:sym typeface="Ubuntu Light"/>
                        </a:rPr>
                        <a:t>Accuracy</a:t>
                      </a:r>
                      <a:endParaRPr sz="1200">
                        <a:latin typeface="Ubuntu Light"/>
                        <a:ea typeface="Ubuntu Light"/>
                        <a:cs typeface="Ubuntu Light"/>
                        <a:sym typeface="Ubuntu Light"/>
                      </a:endParaRPr>
                    </a:p>
                  </a:txBody>
                  <a:tcPr marL="91425" marR="91425" marT="91425" marB="91425" anchor="ctr">
                    <a:lnT w="9525" cap="flat" cmpd="sng">
                      <a:solidFill>
                        <a:srgbClr val="9E9E9E"/>
                      </a:solidFill>
                      <a:prstDash val="solid"/>
                      <a:round/>
                      <a:headEnd type="none" w="sm" len="sm"/>
                      <a:tailEnd type="none" w="sm" len="sm"/>
                    </a:lnT>
                    <a:solidFill>
                      <a:srgbClr val="C9DAF8"/>
                    </a:solidFill>
                  </a:tcPr>
                </a:tc>
                <a:tc>
                  <a:txBody>
                    <a:bodyPr/>
                    <a:lstStyle/>
                    <a:p>
                      <a:pPr marL="0" lvl="0" indent="0" algn="ctr" rtl="0">
                        <a:spcBef>
                          <a:spcPts val="0"/>
                        </a:spcBef>
                        <a:spcAft>
                          <a:spcPts val="0"/>
                        </a:spcAft>
                        <a:buNone/>
                      </a:pPr>
                      <a:r>
                        <a:rPr lang="en" sz="1200">
                          <a:latin typeface="Ubuntu Light"/>
                          <a:ea typeface="Ubuntu Light"/>
                          <a:cs typeface="Ubuntu Light"/>
                          <a:sym typeface="Ubuntu Light"/>
                        </a:rPr>
                        <a:t>Kappa</a:t>
                      </a:r>
                      <a:endParaRPr sz="1200">
                        <a:latin typeface="Ubuntu Light"/>
                        <a:ea typeface="Ubuntu Light"/>
                        <a:cs typeface="Ubuntu Light"/>
                        <a:sym typeface="Ubuntu Light"/>
                      </a:endParaRPr>
                    </a:p>
                  </a:txBody>
                  <a:tcPr marL="91425" marR="91425" marT="91425" marB="91425" anchor="ctr">
                    <a:lnT w="9525" cap="flat" cmpd="sng">
                      <a:solidFill>
                        <a:srgbClr val="9E9E9E"/>
                      </a:solidFill>
                      <a:prstDash val="solid"/>
                      <a:round/>
                      <a:headEnd type="none" w="sm" len="sm"/>
                      <a:tailEnd type="none" w="sm" len="sm"/>
                    </a:lnT>
                    <a:solidFill>
                      <a:srgbClr val="C9DAF8"/>
                    </a:solidFill>
                  </a:tcPr>
                </a:tc>
                <a:tc>
                  <a:txBody>
                    <a:bodyPr/>
                    <a:lstStyle/>
                    <a:p>
                      <a:pPr marL="0" lvl="0" indent="0" algn="l" rtl="0">
                        <a:spcBef>
                          <a:spcPts val="0"/>
                        </a:spcBef>
                        <a:spcAft>
                          <a:spcPts val="0"/>
                        </a:spcAft>
                        <a:buNone/>
                      </a:pPr>
                      <a:r>
                        <a:rPr lang="en" sz="1200">
                          <a:latin typeface="Ubuntu Light"/>
                          <a:ea typeface="Ubuntu Light"/>
                          <a:cs typeface="Ubuntu Light"/>
                          <a:sym typeface="Ubuntu Light"/>
                        </a:rPr>
                        <a:t>Quality</a:t>
                      </a:r>
                      <a:endParaRPr sz="1200">
                        <a:latin typeface="Ubuntu Light"/>
                        <a:ea typeface="Ubuntu Light"/>
                        <a:cs typeface="Ubuntu Light"/>
                        <a:sym typeface="Ubuntu Light"/>
                      </a:endParaRPr>
                    </a:p>
                  </a:txBody>
                  <a:tcPr marL="91425" marR="91425" marT="91425" marB="91425" anchor="ctr">
                    <a:lnT w="9525" cap="flat" cmpd="sng">
                      <a:solidFill>
                        <a:srgbClr val="9E9E9E"/>
                      </a:solidFill>
                      <a:prstDash val="solid"/>
                      <a:round/>
                      <a:headEnd type="none" w="sm" len="sm"/>
                      <a:tailEnd type="none" w="sm" len="sm"/>
                    </a:lnT>
                    <a:solidFill>
                      <a:srgbClr val="C9DAF8"/>
                    </a:solidFill>
                  </a:tcPr>
                </a:tc>
                <a:extLst>
                  <a:ext uri="{0D108BD9-81ED-4DB2-BD59-A6C34878D82A}">
                    <a16:rowId xmlns:a16="http://schemas.microsoft.com/office/drawing/2014/main" val="10000"/>
                  </a:ext>
                </a:extLst>
              </a:tr>
              <a:tr h="365725">
                <a:tc>
                  <a:txBody>
                    <a:bodyPr/>
                    <a:lstStyle/>
                    <a:p>
                      <a:pPr marL="0" lvl="0" indent="0" algn="ctr" rtl="0">
                        <a:spcBef>
                          <a:spcPts val="0"/>
                        </a:spcBef>
                        <a:spcAft>
                          <a:spcPts val="0"/>
                        </a:spcAft>
                        <a:buNone/>
                      </a:pPr>
                      <a:r>
                        <a:rPr lang="en" sz="1200">
                          <a:latin typeface="Ubuntu Light"/>
                          <a:ea typeface="Ubuntu Light"/>
                          <a:cs typeface="Ubuntu Light"/>
                          <a:sym typeface="Ubuntu Light"/>
                        </a:rPr>
                        <a:t>Model 1</a:t>
                      </a:r>
                      <a:endParaRPr sz="1200">
                        <a:latin typeface="Ubuntu Light"/>
                        <a:ea typeface="Ubuntu Light"/>
                        <a:cs typeface="Ubuntu Light"/>
                        <a:sym typeface="Ubuntu Light"/>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en" sz="1200">
                          <a:latin typeface="Ubuntu Light"/>
                          <a:ea typeface="Ubuntu Light"/>
                          <a:cs typeface="Ubuntu Light"/>
                          <a:sym typeface="Ubuntu Light"/>
                        </a:rPr>
                        <a:t>0.92</a:t>
                      </a:r>
                      <a:endParaRPr sz="1200">
                        <a:latin typeface="Ubuntu Light"/>
                        <a:ea typeface="Ubuntu Light"/>
                        <a:cs typeface="Ubuntu Light"/>
                        <a:sym typeface="Ubuntu Light"/>
                      </a:endParaRPr>
                    </a:p>
                  </a:txBody>
                  <a:tcPr marL="91425" marR="91425" marT="91425" marB="91425" anchor="ctr">
                    <a:solidFill>
                      <a:srgbClr val="00DE00"/>
                    </a:solidFill>
                  </a:tcPr>
                </a:tc>
                <a:tc>
                  <a:txBody>
                    <a:bodyPr/>
                    <a:lstStyle/>
                    <a:p>
                      <a:pPr marL="0" lvl="0" indent="0" algn="ctr" rtl="0">
                        <a:spcBef>
                          <a:spcPts val="0"/>
                        </a:spcBef>
                        <a:spcAft>
                          <a:spcPts val="0"/>
                        </a:spcAft>
                        <a:buNone/>
                      </a:pPr>
                      <a:r>
                        <a:rPr lang="en" sz="1200">
                          <a:solidFill>
                            <a:srgbClr val="FFFFFF"/>
                          </a:solidFill>
                          <a:latin typeface="Ubuntu Light"/>
                          <a:ea typeface="Ubuntu Light"/>
                          <a:cs typeface="Ubuntu Light"/>
                          <a:sym typeface="Ubuntu Light"/>
                        </a:rPr>
                        <a:t>0.84</a:t>
                      </a:r>
                      <a:endParaRPr sz="1200">
                        <a:solidFill>
                          <a:srgbClr val="FFFFFF"/>
                        </a:solidFill>
                        <a:latin typeface="Ubuntu Light"/>
                        <a:ea typeface="Ubuntu Light"/>
                        <a:cs typeface="Ubuntu Light"/>
                        <a:sym typeface="Ubuntu Light"/>
                      </a:endParaRPr>
                    </a:p>
                  </a:txBody>
                  <a:tcPr marL="91425" marR="91425" marT="91425" marB="91425" anchor="ctr">
                    <a:solidFill>
                      <a:srgbClr val="980000"/>
                    </a:solidFill>
                  </a:tcPr>
                </a:tc>
                <a:tc>
                  <a:txBody>
                    <a:bodyPr/>
                    <a:lstStyle/>
                    <a:p>
                      <a:pPr marL="0" lvl="0" indent="0" algn="ctr" rtl="0">
                        <a:spcBef>
                          <a:spcPts val="0"/>
                        </a:spcBef>
                        <a:spcAft>
                          <a:spcPts val="0"/>
                        </a:spcAft>
                        <a:buNone/>
                      </a:pPr>
                      <a:r>
                        <a:rPr lang="en" sz="1200">
                          <a:solidFill>
                            <a:srgbClr val="FFFFFF"/>
                          </a:solidFill>
                          <a:latin typeface="Ubuntu Light"/>
                          <a:ea typeface="Ubuntu Light"/>
                          <a:cs typeface="Ubuntu Light"/>
                          <a:sym typeface="Ubuntu Light"/>
                        </a:rPr>
                        <a:t>0.88</a:t>
                      </a:r>
                      <a:endParaRPr sz="1200">
                        <a:solidFill>
                          <a:srgbClr val="FFFFFF"/>
                        </a:solidFill>
                        <a:latin typeface="Ubuntu Light"/>
                        <a:ea typeface="Ubuntu Light"/>
                        <a:cs typeface="Ubuntu Light"/>
                        <a:sym typeface="Ubuntu Light"/>
                      </a:endParaRPr>
                    </a:p>
                  </a:txBody>
                  <a:tcPr marL="91425" marR="91425" marT="91425" marB="91425" anchor="ctr">
                    <a:solidFill>
                      <a:srgbClr val="980000"/>
                    </a:solidFill>
                  </a:tcPr>
                </a:tc>
                <a:extLst>
                  <a:ext uri="{0D108BD9-81ED-4DB2-BD59-A6C34878D82A}">
                    <a16:rowId xmlns:a16="http://schemas.microsoft.com/office/drawing/2014/main" val="10001"/>
                  </a:ext>
                </a:extLst>
              </a:tr>
              <a:tr h="365725">
                <a:tc>
                  <a:txBody>
                    <a:bodyPr/>
                    <a:lstStyle/>
                    <a:p>
                      <a:pPr marL="0" lvl="0" indent="0" algn="ctr" rtl="0">
                        <a:spcBef>
                          <a:spcPts val="0"/>
                        </a:spcBef>
                        <a:spcAft>
                          <a:spcPts val="0"/>
                        </a:spcAft>
                        <a:buClr>
                          <a:srgbClr val="000000"/>
                        </a:buClr>
                        <a:buSzPts val="1100"/>
                        <a:buFont typeface="Arial"/>
                        <a:buNone/>
                      </a:pPr>
                      <a:r>
                        <a:rPr lang="en" sz="1200">
                          <a:latin typeface="Ubuntu Light"/>
                          <a:ea typeface="Ubuntu Light"/>
                          <a:cs typeface="Ubuntu Light"/>
                          <a:sym typeface="Ubuntu Light"/>
                        </a:rPr>
                        <a:t>Model 2</a:t>
                      </a:r>
                      <a:endParaRPr sz="1200">
                        <a:latin typeface="Ubuntu Light"/>
                        <a:ea typeface="Ubuntu Light"/>
                        <a:cs typeface="Ubuntu Light"/>
                        <a:sym typeface="Ubuntu Light"/>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en" sz="1200">
                          <a:solidFill>
                            <a:srgbClr val="FFFFFF"/>
                          </a:solidFill>
                          <a:latin typeface="Ubuntu Light"/>
                          <a:ea typeface="Ubuntu Light"/>
                          <a:cs typeface="Ubuntu Light"/>
                          <a:sym typeface="Ubuntu Light"/>
                        </a:rPr>
                        <a:t>0.89</a:t>
                      </a:r>
                      <a:endParaRPr sz="1200">
                        <a:solidFill>
                          <a:srgbClr val="FFFFFF"/>
                        </a:solidFill>
                        <a:latin typeface="Ubuntu Light"/>
                        <a:ea typeface="Ubuntu Light"/>
                        <a:cs typeface="Ubuntu Light"/>
                        <a:sym typeface="Ubuntu Light"/>
                      </a:endParaRPr>
                    </a:p>
                  </a:txBody>
                  <a:tcPr marL="91425" marR="91425" marT="91425" marB="91425" anchor="ctr">
                    <a:solidFill>
                      <a:srgbClr val="980000"/>
                    </a:solidFill>
                  </a:tcPr>
                </a:tc>
                <a:tc>
                  <a:txBody>
                    <a:bodyPr/>
                    <a:lstStyle/>
                    <a:p>
                      <a:pPr marL="0" lvl="0" indent="0" algn="ctr" rtl="0">
                        <a:spcBef>
                          <a:spcPts val="0"/>
                        </a:spcBef>
                        <a:spcAft>
                          <a:spcPts val="0"/>
                        </a:spcAft>
                        <a:buNone/>
                      </a:pPr>
                      <a:r>
                        <a:rPr lang="en" sz="1200">
                          <a:latin typeface="Ubuntu Light"/>
                          <a:ea typeface="Ubuntu Light"/>
                          <a:cs typeface="Ubuntu Light"/>
                          <a:sym typeface="Ubuntu Light"/>
                        </a:rPr>
                        <a:t>0.87</a:t>
                      </a:r>
                      <a:endParaRPr sz="1200">
                        <a:latin typeface="Ubuntu Light"/>
                        <a:ea typeface="Ubuntu Light"/>
                        <a:cs typeface="Ubuntu Light"/>
                        <a:sym typeface="Ubuntu Light"/>
                      </a:endParaRPr>
                    </a:p>
                  </a:txBody>
                  <a:tcPr marL="91425" marR="91425" marT="91425" marB="91425" anchor="ctr">
                    <a:solidFill>
                      <a:srgbClr val="00DE00"/>
                    </a:solidFill>
                  </a:tcPr>
                </a:tc>
                <a:tc>
                  <a:txBody>
                    <a:bodyPr/>
                    <a:lstStyle/>
                    <a:p>
                      <a:pPr marL="0" lvl="0" indent="0" algn="ctr" rtl="0">
                        <a:spcBef>
                          <a:spcPts val="0"/>
                        </a:spcBef>
                        <a:spcAft>
                          <a:spcPts val="0"/>
                        </a:spcAft>
                        <a:buNone/>
                      </a:pPr>
                      <a:endParaRPr sz="1200">
                        <a:latin typeface="Ubuntu Light"/>
                        <a:ea typeface="Ubuntu Light"/>
                        <a:cs typeface="Ubuntu Light"/>
                        <a:sym typeface="Ubuntu Light"/>
                      </a:endParaRPr>
                    </a:p>
                  </a:txBody>
                  <a:tcPr marL="91425" marR="91425" marT="91425" marB="91425" anchor="ctr">
                    <a:solidFill>
                      <a:srgbClr val="00DE00"/>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dirty="0"/>
              <a:t>Predicting Customer Preferences </a:t>
            </a:r>
            <a:r>
              <a:rPr lang="en" dirty="0">
                <a:solidFill>
                  <a:srgbClr val="4C4C4C"/>
                </a:solidFill>
              </a:rPr>
              <a:t>| Lessons Learned: </a:t>
            </a:r>
            <a:r>
              <a:rPr lang="en" i="1" dirty="0">
                <a:solidFill>
                  <a:schemeClr val="tx1">
                    <a:lumMod val="65000"/>
                    <a:lumOff val="35000"/>
                  </a:schemeClr>
                </a:solidFill>
              </a:rPr>
              <a:t>Questions Answered</a:t>
            </a:r>
            <a:endParaRPr dirty="0">
              <a:solidFill>
                <a:schemeClr val="tx1">
                  <a:lumMod val="65000"/>
                  <a:lumOff val="35000"/>
                </a:schemeClr>
              </a:solidFill>
            </a:endParaRPr>
          </a:p>
        </p:txBody>
      </p:sp>
      <p:sp>
        <p:nvSpPr>
          <p:cNvPr id="37" name="Google Shape;37;p7"/>
          <p:cNvSpPr txBox="1">
            <a:spLocks noGrp="1"/>
          </p:cNvSpPr>
          <p:nvPr>
            <p:ph type="sldNum" idx="12"/>
          </p:nvPr>
        </p:nvSpPr>
        <p:spPr>
          <a:xfrm>
            <a:off x="8540729" y="3890610"/>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36" name="Google Shape;36;p7"/>
          <p:cNvSpPr txBox="1">
            <a:spLocks noGrp="1"/>
          </p:cNvSpPr>
          <p:nvPr>
            <p:ph type="body" idx="1"/>
          </p:nvPr>
        </p:nvSpPr>
        <p:spPr>
          <a:xfrm>
            <a:off x="41803" y="515116"/>
            <a:ext cx="3583605" cy="4628384"/>
          </a:xfrm>
          <a:prstGeom prst="rect">
            <a:avLst/>
          </a:prstGeom>
        </p:spPr>
        <p:txBody>
          <a:bodyPr spcFirstLastPara="1" wrap="square" lIns="91425" tIns="91425" rIns="91425" bIns="91425" anchor="t" anchorCtr="0">
            <a:noAutofit/>
          </a:bodyPr>
          <a:lstStyle/>
          <a:p>
            <a:pPr marL="457200" lvl="0" indent="-317500" algn="l" rtl="0">
              <a:spcBef>
                <a:spcPts val="2000"/>
              </a:spcBef>
              <a:spcAft>
                <a:spcPts val="0"/>
              </a:spcAft>
              <a:buSzPts val="1400"/>
              <a:buChar char="●"/>
            </a:pPr>
            <a:r>
              <a:rPr lang="en" dirty="0"/>
              <a:t>Which brand do customers prefer:</a:t>
            </a:r>
            <a:endParaRPr dirty="0"/>
          </a:p>
          <a:p>
            <a:pPr marL="914400" lvl="1" indent="-304800" algn="l" rtl="0">
              <a:spcBef>
                <a:spcPts val="200"/>
              </a:spcBef>
              <a:spcAft>
                <a:spcPts val="0"/>
              </a:spcAft>
              <a:buSzPts val="1200"/>
              <a:buChar char="○"/>
            </a:pPr>
            <a:r>
              <a:rPr lang="en" dirty="0"/>
              <a:t>Acer vs. Sony</a:t>
            </a:r>
            <a:endParaRPr dirty="0"/>
          </a:p>
          <a:p>
            <a:pPr marL="457200" lvl="0" indent="-317500" algn="l" rtl="0">
              <a:spcBef>
                <a:spcPts val="4000"/>
              </a:spcBef>
              <a:spcAft>
                <a:spcPts val="0"/>
              </a:spcAft>
              <a:buSzPts val="1400"/>
              <a:buChar char="●"/>
            </a:pPr>
            <a:r>
              <a:rPr lang="en" dirty="0"/>
              <a:t>Can we predict sales volume for new products?</a:t>
            </a:r>
            <a:endParaRPr dirty="0"/>
          </a:p>
          <a:p>
            <a:pPr marL="457200" lvl="0" indent="-317500" algn="l" rtl="0">
              <a:spcBef>
                <a:spcPts val="4000"/>
              </a:spcBef>
              <a:spcAft>
                <a:spcPts val="0"/>
              </a:spcAft>
              <a:buSzPts val="1400"/>
              <a:buChar char="●"/>
            </a:pPr>
            <a:r>
              <a:rPr lang="en" dirty="0"/>
              <a:t>Can we recommend products to customers based on product associations (recommender system)</a:t>
            </a:r>
            <a:endParaRPr dirty="0"/>
          </a:p>
          <a:p>
            <a:pPr marL="457200" lvl="0" indent="-317500" algn="l" rtl="0">
              <a:spcBef>
                <a:spcPts val="4000"/>
              </a:spcBef>
              <a:spcAft>
                <a:spcPts val="0"/>
              </a:spcAft>
              <a:buSzPts val="1400"/>
              <a:buChar char="●"/>
            </a:pPr>
            <a:r>
              <a:rPr lang="en" dirty="0"/>
              <a:t>R vs. RapidMiner?</a:t>
            </a:r>
          </a:p>
          <a:p>
            <a:pPr marL="457200" lvl="0" indent="-317500" algn="l" rtl="0">
              <a:spcBef>
                <a:spcPts val="4000"/>
              </a:spcBef>
              <a:spcAft>
                <a:spcPts val="0"/>
              </a:spcAft>
              <a:buSzPts val="1400"/>
              <a:buChar char="●"/>
            </a:pPr>
            <a:r>
              <a:rPr lang="en" dirty="0"/>
              <a:t>Future Usages of Data Analytics</a:t>
            </a:r>
            <a:endParaRPr dirty="0"/>
          </a:p>
        </p:txBody>
      </p:sp>
      <p:grpSp>
        <p:nvGrpSpPr>
          <p:cNvPr id="38" name="Google Shape;38;p7"/>
          <p:cNvGrpSpPr/>
          <p:nvPr/>
        </p:nvGrpSpPr>
        <p:grpSpPr>
          <a:xfrm>
            <a:off x="3599043" y="3565150"/>
            <a:ext cx="5221200" cy="531522"/>
            <a:chOff x="3631484" y="525382"/>
            <a:chExt cx="5221200" cy="778200"/>
          </a:xfrm>
        </p:grpSpPr>
        <p:sp>
          <p:nvSpPr>
            <p:cNvPr id="39" name="Google Shape;39;p7"/>
            <p:cNvSpPr/>
            <p:nvPr/>
          </p:nvSpPr>
          <p:spPr>
            <a:xfrm>
              <a:off x="3631484" y="525382"/>
              <a:ext cx="5221200" cy="778200"/>
            </a:xfrm>
            <a:prstGeom prst="roundRect">
              <a:avLst>
                <a:gd name="adj" fmla="val 16667"/>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Ubuntu Light"/>
                <a:ea typeface="Ubuntu Light"/>
                <a:cs typeface="Ubuntu Light"/>
                <a:sym typeface="Ubuntu Light"/>
              </a:endParaRPr>
            </a:p>
          </p:txBody>
        </p:sp>
        <p:pic>
          <p:nvPicPr>
            <p:cNvPr id="40" name="Google Shape;40;p7"/>
            <p:cNvPicPr preferRelativeResize="0"/>
            <p:nvPr/>
          </p:nvPicPr>
          <p:blipFill>
            <a:blip r:embed="rId3">
              <a:alphaModFix/>
            </a:blip>
            <a:stretch>
              <a:fillRect/>
            </a:stretch>
          </p:blipFill>
          <p:spPr>
            <a:xfrm>
              <a:off x="4359706" y="669873"/>
              <a:ext cx="779841" cy="602963"/>
            </a:xfrm>
            <a:prstGeom prst="rect">
              <a:avLst/>
            </a:prstGeom>
            <a:noFill/>
            <a:ln>
              <a:noFill/>
            </a:ln>
          </p:spPr>
        </p:pic>
        <p:pic>
          <p:nvPicPr>
            <p:cNvPr id="41" name="Google Shape;41;p7"/>
            <p:cNvPicPr preferRelativeResize="0"/>
            <p:nvPr/>
          </p:nvPicPr>
          <p:blipFill>
            <a:blip r:embed="rId4">
              <a:alphaModFix/>
            </a:blip>
            <a:stretch>
              <a:fillRect/>
            </a:stretch>
          </p:blipFill>
          <p:spPr>
            <a:xfrm>
              <a:off x="6293717" y="669875"/>
              <a:ext cx="2419918" cy="602963"/>
            </a:xfrm>
            <a:prstGeom prst="rect">
              <a:avLst/>
            </a:prstGeom>
            <a:noFill/>
            <a:ln>
              <a:noFill/>
            </a:ln>
          </p:spPr>
        </p:pic>
        <p:sp>
          <p:nvSpPr>
            <p:cNvPr id="42" name="Google Shape;42;p7"/>
            <p:cNvSpPr txBox="1"/>
            <p:nvPr/>
          </p:nvSpPr>
          <p:spPr>
            <a:xfrm>
              <a:off x="5442271" y="850500"/>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Ubuntu Light"/>
                  <a:ea typeface="Ubuntu Light"/>
                  <a:cs typeface="Ubuntu Light"/>
                  <a:sym typeface="Ubuntu Light"/>
                </a:rPr>
                <a:t>vs</a:t>
              </a:r>
              <a:endParaRPr sz="1800">
                <a:latin typeface="Ubuntu Light"/>
                <a:ea typeface="Ubuntu Light"/>
                <a:cs typeface="Ubuntu Light"/>
                <a:sym typeface="Ubuntu Light"/>
              </a:endParaRPr>
            </a:p>
          </p:txBody>
        </p:sp>
      </p:grpSp>
      <p:grpSp>
        <p:nvGrpSpPr>
          <p:cNvPr id="43" name="Google Shape;43;p7"/>
          <p:cNvGrpSpPr/>
          <p:nvPr/>
        </p:nvGrpSpPr>
        <p:grpSpPr>
          <a:xfrm>
            <a:off x="3631484" y="595136"/>
            <a:ext cx="5221200" cy="735900"/>
            <a:chOff x="3631484" y="1400148"/>
            <a:chExt cx="5221200" cy="735900"/>
          </a:xfrm>
        </p:grpSpPr>
        <p:sp>
          <p:nvSpPr>
            <p:cNvPr id="44" name="Google Shape;44;p7"/>
            <p:cNvSpPr/>
            <p:nvPr/>
          </p:nvSpPr>
          <p:spPr>
            <a:xfrm>
              <a:off x="3631484" y="1400148"/>
              <a:ext cx="5221200" cy="735900"/>
            </a:xfrm>
            <a:prstGeom prst="roundRect">
              <a:avLst>
                <a:gd name="adj" fmla="val 16667"/>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Ubuntu Light"/>
                <a:ea typeface="Ubuntu Light"/>
                <a:cs typeface="Ubuntu Light"/>
                <a:sym typeface="Ubuntu Light"/>
              </a:endParaRPr>
            </a:p>
          </p:txBody>
        </p:sp>
        <p:pic>
          <p:nvPicPr>
            <p:cNvPr id="45" name="Google Shape;45;p7"/>
            <p:cNvPicPr preferRelativeResize="0"/>
            <p:nvPr/>
          </p:nvPicPr>
          <p:blipFill>
            <a:blip r:embed="rId5">
              <a:alphaModFix/>
            </a:blip>
            <a:stretch>
              <a:fillRect/>
            </a:stretch>
          </p:blipFill>
          <p:spPr>
            <a:xfrm>
              <a:off x="3928155" y="1584413"/>
              <a:ext cx="1591916" cy="393600"/>
            </a:xfrm>
            <a:prstGeom prst="rect">
              <a:avLst/>
            </a:prstGeom>
            <a:noFill/>
            <a:ln>
              <a:noFill/>
            </a:ln>
          </p:spPr>
        </p:pic>
        <p:pic>
          <p:nvPicPr>
            <p:cNvPr id="46" name="Google Shape;46;p7"/>
            <p:cNvPicPr preferRelativeResize="0"/>
            <p:nvPr/>
          </p:nvPicPr>
          <p:blipFill>
            <a:blip r:embed="rId6">
              <a:alphaModFix/>
            </a:blip>
            <a:stretch>
              <a:fillRect/>
            </a:stretch>
          </p:blipFill>
          <p:spPr>
            <a:xfrm>
              <a:off x="6399581" y="1483593"/>
              <a:ext cx="2042057" cy="530607"/>
            </a:xfrm>
            <a:prstGeom prst="rect">
              <a:avLst/>
            </a:prstGeom>
            <a:noFill/>
            <a:ln>
              <a:noFill/>
            </a:ln>
          </p:spPr>
        </p:pic>
        <p:sp>
          <p:nvSpPr>
            <p:cNvPr id="47" name="Google Shape;47;p7"/>
            <p:cNvSpPr txBox="1"/>
            <p:nvPr/>
          </p:nvSpPr>
          <p:spPr>
            <a:xfrm>
              <a:off x="5745009" y="1552050"/>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Ubuntu Light"/>
                  <a:ea typeface="Ubuntu Light"/>
                  <a:cs typeface="Ubuntu Light"/>
                  <a:sym typeface="Ubuntu Light"/>
                </a:rPr>
                <a:t>vs</a:t>
              </a:r>
              <a:endParaRPr sz="1800">
                <a:latin typeface="Ubuntu Light"/>
                <a:ea typeface="Ubuntu Light"/>
                <a:cs typeface="Ubuntu Light"/>
                <a:sym typeface="Ubuntu Light"/>
              </a:endParaRPr>
            </a:p>
          </p:txBody>
        </p:sp>
      </p:grpSp>
      <p:grpSp>
        <p:nvGrpSpPr>
          <p:cNvPr id="48" name="Google Shape;48;p7"/>
          <p:cNvGrpSpPr/>
          <p:nvPr/>
        </p:nvGrpSpPr>
        <p:grpSpPr>
          <a:xfrm>
            <a:off x="4591455" y="1545102"/>
            <a:ext cx="2705187" cy="707662"/>
            <a:chOff x="1081425" y="542550"/>
            <a:chExt cx="8367375" cy="4710200"/>
          </a:xfrm>
        </p:grpSpPr>
        <p:pic>
          <p:nvPicPr>
            <p:cNvPr id="49" name="Google Shape;49;p7"/>
            <p:cNvPicPr preferRelativeResize="0"/>
            <p:nvPr/>
          </p:nvPicPr>
          <p:blipFill rotWithShape="1">
            <a:blip r:embed="rId7">
              <a:alphaModFix/>
            </a:blip>
            <a:srcRect l="14493"/>
            <a:stretch/>
          </p:blipFill>
          <p:spPr>
            <a:xfrm>
              <a:off x="1630125" y="542550"/>
              <a:ext cx="7818675" cy="4606525"/>
            </a:xfrm>
            <a:prstGeom prst="rect">
              <a:avLst/>
            </a:prstGeom>
            <a:noFill/>
            <a:ln>
              <a:noFill/>
            </a:ln>
          </p:spPr>
        </p:pic>
        <p:pic>
          <p:nvPicPr>
            <p:cNvPr id="50" name="Google Shape;50;p7"/>
            <p:cNvPicPr preferRelativeResize="0"/>
            <p:nvPr/>
          </p:nvPicPr>
          <p:blipFill rotWithShape="1">
            <a:blip r:embed="rId7">
              <a:alphaModFix/>
            </a:blip>
            <a:srcRect r="93999"/>
            <a:stretch/>
          </p:blipFill>
          <p:spPr>
            <a:xfrm>
              <a:off x="1081425" y="646225"/>
              <a:ext cx="548701" cy="4606525"/>
            </a:xfrm>
            <a:prstGeom prst="rect">
              <a:avLst/>
            </a:prstGeom>
            <a:noFill/>
            <a:ln>
              <a:noFill/>
            </a:ln>
          </p:spPr>
        </p:pic>
      </p:grpSp>
      <p:pic>
        <p:nvPicPr>
          <p:cNvPr id="51" name="Google Shape;51;p7"/>
          <p:cNvPicPr preferRelativeResize="0"/>
          <p:nvPr/>
        </p:nvPicPr>
        <p:blipFill rotWithShape="1">
          <a:blip r:embed="rId8">
            <a:alphaModFix/>
          </a:blip>
          <a:srcRect/>
          <a:stretch/>
        </p:blipFill>
        <p:spPr>
          <a:xfrm>
            <a:off x="3869787" y="2506328"/>
            <a:ext cx="4365733" cy="951715"/>
          </a:xfrm>
          <a:prstGeom prst="rect">
            <a:avLst/>
          </a:prstGeom>
          <a:noFill/>
          <a:ln>
            <a:noFill/>
          </a:ln>
        </p:spPr>
      </p:pic>
      <p:sp>
        <p:nvSpPr>
          <p:cNvPr id="52" name="Google Shape;52;p7"/>
          <p:cNvSpPr/>
          <p:nvPr/>
        </p:nvSpPr>
        <p:spPr>
          <a:xfrm>
            <a:off x="3612028" y="2487783"/>
            <a:ext cx="5221200" cy="988805"/>
          </a:xfrm>
          <a:prstGeom prst="roundRect">
            <a:avLst>
              <a:gd name="adj" fmla="val 16667"/>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Ubuntu Light"/>
              <a:ea typeface="Ubuntu Light"/>
              <a:cs typeface="Ubuntu Light"/>
              <a:sym typeface="Ubuntu Light"/>
            </a:endParaRPr>
          </a:p>
        </p:txBody>
      </p:sp>
      <p:sp>
        <p:nvSpPr>
          <p:cNvPr id="53" name="Google Shape;53;p7"/>
          <p:cNvSpPr/>
          <p:nvPr/>
        </p:nvSpPr>
        <p:spPr>
          <a:xfrm>
            <a:off x="3631484" y="1399221"/>
            <a:ext cx="5221201" cy="938050"/>
          </a:xfrm>
          <a:prstGeom prst="roundRect">
            <a:avLst>
              <a:gd name="adj" fmla="val 16667"/>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Ubuntu Light"/>
              <a:ea typeface="Ubuntu Light"/>
              <a:cs typeface="Ubuntu Light"/>
              <a:sym typeface="Ubuntu Light"/>
            </a:endParaRPr>
          </a:p>
        </p:txBody>
      </p:sp>
      <p:sp>
        <p:nvSpPr>
          <p:cNvPr id="23" name="Google Shape;39;p7">
            <a:extLst>
              <a:ext uri="{FF2B5EF4-FFF2-40B4-BE49-F238E27FC236}">
                <a16:creationId xmlns:a16="http://schemas.microsoft.com/office/drawing/2014/main" id="{8C7F3BBD-4810-3544-A73C-5EBC3B2996D1}"/>
              </a:ext>
            </a:extLst>
          </p:cNvPr>
          <p:cNvSpPr/>
          <p:nvPr/>
        </p:nvSpPr>
        <p:spPr>
          <a:xfrm>
            <a:off x="3599043" y="4182420"/>
            <a:ext cx="5373600" cy="961079"/>
          </a:xfrm>
          <a:prstGeom prst="roundRect">
            <a:avLst>
              <a:gd name="adj" fmla="val 16667"/>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Ubuntu Light"/>
              <a:ea typeface="Ubuntu Light"/>
              <a:cs typeface="Ubuntu Light"/>
              <a:sym typeface="Ubuntu Light"/>
            </a:endParaRPr>
          </a:p>
        </p:txBody>
      </p:sp>
      <p:pic>
        <p:nvPicPr>
          <p:cNvPr id="6" name="Picture 5">
            <a:extLst>
              <a:ext uri="{FF2B5EF4-FFF2-40B4-BE49-F238E27FC236}">
                <a16:creationId xmlns:a16="http://schemas.microsoft.com/office/drawing/2014/main" id="{EF88391B-9D3E-6C49-AD9C-6A42061D2343}"/>
              </a:ext>
            </a:extLst>
          </p:cNvPr>
          <p:cNvPicPr>
            <a:picLocks noChangeAspect="1"/>
          </p:cNvPicPr>
          <p:nvPr/>
        </p:nvPicPr>
        <p:blipFill>
          <a:blip r:embed="rId9"/>
          <a:stretch>
            <a:fillRect/>
          </a:stretch>
        </p:blipFill>
        <p:spPr>
          <a:xfrm>
            <a:off x="4236202" y="4248911"/>
            <a:ext cx="3337317" cy="82809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20</a:t>
            </a:fld>
            <a:endParaRPr/>
          </a:p>
        </p:txBody>
      </p:sp>
      <p:sp>
        <p:nvSpPr>
          <p:cNvPr id="245" name="Google Shape;245;p26"/>
          <p:cNvSpPr txBox="1">
            <a:spLocks noGrp="1"/>
          </p:cNvSpPr>
          <p:nvPr>
            <p:ph type="body" idx="1"/>
          </p:nvPr>
        </p:nvSpPr>
        <p:spPr>
          <a:xfrm>
            <a:off x="135600" y="653800"/>
            <a:ext cx="8872800" cy="127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Variable Importance for Random Forest:</a:t>
            </a:r>
            <a:r>
              <a:rPr lang="en" sz="1200">
                <a:solidFill>
                  <a:srgbClr val="333333"/>
                </a:solidFill>
                <a:latin typeface="Arial"/>
                <a:ea typeface="Arial"/>
                <a:cs typeface="Arial"/>
                <a:sym typeface="Arial"/>
              </a:rPr>
              <a:t> from the R package: “For each tree, the prediction accuracy on the out-of-bag portion of the data is recorded. Then the same is done after permuting each predictor variable. The difference between the two accuracies are then averaged over all trees, and normalized by the standard error. For regression, the MSE is computed on the out-of-bag data for each tree, and then the same computed after permuting a variable. The differences are averaged and normalized by the standard error. If the standard error is equal to 0 for a variable, the division is not done.”</a:t>
            </a:r>
            <a:endParaRPr sz="1200">
              <a:solidFill>
                <a:srgbClr val="333333"/>
              </a:solidFill>
              <a:latin typeface="Arial"/>
              <a:ea typeface="Arial"/>
              <a:cs typeface="Arial"/>
              <a:sym typeface="Arial"/>
            </a:endParaRPr>
          </a:p>
          <a:p>
            <a:pPr marL="0" lvl="0" indent="0" algn="l" rtl="0">
              <a:spcBef>
                <a:spcPts val="1600"/>
              </a:spcBef>
              <a:spcAft>
                <a:spcPts val="1600"/>
              </a:spcAft>
              <a:buNone/>
            </a:pPr>
            <a:endParaRPr/>
          </a:p>
        </p:txBody>
      </p:sp>
      <p:pic>
        <p:nvPicPr>
          <p:cNvPr id="246" name="Google Shape;246;p26"/>
          <p:cNvPicPr preferRelativeResize="0"/>
          <p:nvPr/>
        </p:nvPicPr>
        <p:blipFill rotWithShape="1">
          <a:blip r:embed="rId3">
            <a:alphaModFix/>
          </a:blip>
          <a:srcRect t="47791"/>
          <a:stretch/>
        </p:blipFill>
        <p:spPr>
          <a:xfrm>
            <a:off x="1306775" y="2809700"/>
            <a:ext cx="3042725" cy="1731124"/>
          </a:xfrm>
          <a:prstGeom prst="rect">
            <a:avLst/>
          </a:prstGeom>
          <a:noFill/>
          <a:ln>
            <a:noFill/>
          </a:ln>
        </p:spPr>
      </p:pic>
      <p:pic>
        <p:nvPicPr>
          <p:cNvPr id="247" name="Google Shape;247;p26"/>
          <p:cNvPicPr preferRelativeResize="0"/>
          <p:nvPr/>
        </p:nvPicPr>
        <p:blipFill rotWithShape="1">
          <a:blip r:embed="rId4">
            <a:alphaModFix/>
          </a:blip>
          <a:srcRect r="25367"/>
          <a:stretch/>
        </p:blipFill>
        <p:spPr>
          <a:xfrm>
            <a:off x="4387950" y="2809700"/>
            <a:ext cx="2767549" cy="1885925"/>
          </a:xfrm>
          <a:prstGeom prst="rect">
            <a:avLst/>
          </a:prstGeom>
          <a:noFill/>
          <a:ln>
            <a:noFill/>
          </a:ln>
        </p:spPr>
      </p:pic>
      <p:sp>
        <p:nvSpPr>
          <p:cNvPr id="248" name="Google Shape;248;p26"/>
          <p:cNvSpPr txBox="1"/>
          <p:nvPr/>
        </p:nvSpPr>
        <p:spPr>
          <a:xfrm>
            <a:off x="4366300" y="2438925"/>
            <a:ext cx="2773200" cy="28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Ubuntu Light"/>
                <a:ea typeface="Ubuntu Light"/>
                <a:cs typeface="Ubuntu Light"/>
                <a:sym typeface="Ubuntu Light"/>
              </a:rPr>
              <a:t>Top 3 Most Important Variables</a:t>
            </a:r>
            <a:endParaRPr>
              <a:latin typeface="Ubuntu Light"/>
              <a:ea typeface="Ubuntu Light"/>
              <a:cs typeface="Ubuntu Light"/>
              <a:sym typeface="Ubuntu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7"/>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21</a:t>
            </a:fld>
            <a:endParaRPr/>
          </a:p>
        </p:txBody>
      </p:sp>
      <p:pic>
        <p:nvPicPr>
          <p:cNvPr id="255" name="Google Shape;255;p27"/>
          <p:cNvPicPr preferRelativeResize="0"/>
          <p:nvPr/>
        </p:nvPicPr>
        <p:blipFill>
          <a:blip r:embed="rId3">
            <a:alphaModFix/>
          </a:blip>
          <a:stretch>
            <a:fillRect/>
          </a:stretch>
        </p:blipFill>
        <p:spPr>
          <a:xfrm>
            <a:off x="7364138" y="3633350"/>
            <a:ext cx="904875" cy="1066800"/>
          </a:xfrm>
          <a:prstGeom prst="rect">
            <a:avLst/>
          </a:prstGeom>
          <a:noFill/>
          <a:ln>
            <a:noFill/>
          </a:ln>
        </p:spPr>
      </p:pic>
      <p:pic>
        <p:nvPicPr>
          <p:cNvPr id="256" name="Google Shape;256;p27"/>
          <p:cNvPicPr preferRelativeResize="0"/>
          <p:nvPr/>
        </p:nvPicPr>
        <p:blipFill>
          <a:blip r:embed="rId4">
            <a:alphaModFix/>
          </a:blip>
          <a:stretch>
            <a:fillRect/>
          </a:stretch>
        </p:blipFill>
        <p:spPr>
          <a:xfrm>
            <a:off x="6218513" y="3905250"/>
            <a:ext cx="1152525" cy="752475"/>
          </a:xfrm>
          <a:prstGeom prst="rect">
            <a:avLst/>
          </a:prstGeom>
          <a:noFill/>
          <a:ln>
            <a:noFill/>
          </a:ln>
        </p:spPr>
      </p:pic>
      <p:pic>
        <p:nvPicPr>
          <p:cNvPr id="257" name="Google Shape;257;p27"/>
          <p:cNvPicPr preferRelativeResize="0"/>
          <p:nvPr/>
        </p:nvPicPr>
        <p:blipFill>
          <a:blip r:embed="rId5">
            <a:alphaModFix/>
          </a:blip>
          <a:stretch>
            <a:fillRect/>
          </a:stretch>
        </p:blipFill>
        <p:spPr>
          <a:xfrm>
            <a:off x="5066013" y="3810000"/>
            <a:ext cx="1152525" cy="870992"/>
          </a:xfrm>
          <a:prstGeom prst="rect">
            <a:avLst/>
          </a:prstGeom>
          <a:noFill/>
          <a:ln>
            <a:noFill/>
          </a:ln>
        </p:spPr>
      </p:pic>
      <p:pic>
        <p:nvPicPr>
          <p:cNvPr id="258" name="Google Shape;258;p27"/>
          <p:cNvPicPr preferRelativeResize="0"/>
          <p:nvPr/>
        </p:nvPicPr>
        <p:blipFill>
          <a:blip r:embed="rId6">
            <a:alphaModFix/>
          </a:blip>
          <a:stretch>
            <a:fillRect/>
          </a:stretch>
        </p:blipFill>
        <p:spPr>
          <a:xfrm>
            <a:off x="4288213" y="3650025"/>
            <a:ext cx="654513" cy="1033441"/>
          </a:xfrm>
          <a:prstGeom prst="rect">
            <a:avLst/>
          </a:prstGeom>
          <a:noFill/>
          <a:ln>
            <a:noFill/>
          </a:ln>
        </p:spPr>
      </p:pic>
      <p:pic>
        <p:nvPicPr>
          <p:cNvPr id="259" name="Google Shape;259;p27"/>
          <p:cNvPicPr preferRelativeResize="0"/>
          <p:nvPr/>
        </p:nvPicPr>
        <p:blipFill rotWithShape="1">
          <a:blip r:embed="rId7">
            <a:alphaModFix/>
          </a:blip>
          <a:srcRect l="45036"/>
          <a:stretch/>
        </p:blipFill>
        <p:spPr>
          <a:xfrm>
            <a:off x="4114804" y="891750"/>
            <a:ext cx="4103251" cy="2569050"/>
          </a:xfrm>
          <a:prstGeom prst="rect">
            <a:avLst/>
          </a:prstGeom>
          <a:noFill/>
          <a:ln>
            <a:noFill/>
          </a:ln>
        </p:spPr>
      </p:pic>
      <p:sp>
        <p:nvSpPr>
          <p:cNvPr id="260" name="Google Shape;260;p27"/>
          <p:cNvSpPr txBox="1"/>
          <p:nvPr/>
        </p:nvSpPr>
        <p:spPr>
          <a:xfrm>
            <a:off x="4010225" y="3296900"/>
            <a:ext cx="1247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Ubuntu Light"/>
                <a:ea typeface="Ubuntu Light"/>
                <a:cs typeface="Ubuntu Light"/>
                <a:sym typeface="Ubuntu Light"/>
              </a:rPr>
              <a:t>Smartphone</a:t>
            </a:r>
            <a:endParaRPr>
              <a:latin typeface="Ubuntu Light"/>
              <a:ea typeface="Ubuntu Light"/>
              <a:cs typeface="Ubuntu Light"/>
              <a:sym typeface="Ubuntu Light"/>
            </a:endParaRPr>
          </a:p>
        </p:txBody>
      </p:sp>
      <p:sp>
        <p:nvSpPr>
          <p:cNvPr id="261" name="Google Shape;261;p27"/>
          <p:cNvSpPr txBox="1"/>
          <p:nvPr/>
        </p:nvSpPr>
        <p:spPr>
          <a:xfrm>
            <a:off x="5018425" y="3296900"/>
            <a:ext cx="1247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Ubuntu Light"/>
                <a:ea typeface="Ubuntu Light"/>
                <a:cs typeface="Ubuntu Light"/>
                <a:sym typeface="Ubuntu Light"/>
              </a:rPr>
              <a:t>Netbook</a:t>
            </a:r>
            <a:endParaRPr>
              <a:latin typeface="Ubuntu Light"/>
              <a:ea typeface="Ubuntu Light"/>
              <a:cs typeface="Ubuntu Light"/>
              <a:sym typeface="Ubuntu Light"/>
            </a:endParaRPr>
          </a:p>
        </p:txBody>
      </p:sp>
      <p:sp>
        <p:nvSpPr>
          <p:cNvPr id="262" name="Google Shape;262;p27"/>
          <p:cNvSpPr txBox="1"/>
          <p:nvPr/>
        </p:nvSpPr>
        <p:spPr>
          <a:xfrm>
            <a:off x="6064450" y="3296900"/>
            <a:ext cx="1247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Ubuntu Light"/>
                <a:ea typeface="Ubuntu Light"/>
                <a:cs typeface="Ubuntu Light"/>
                <a:sym typeface="Ubuntu Light"/>
              </a:rPr>
              <a:t>Game</a:t>
            </a:r>
            <a:endParaRPr>
              <a:latin typeface="Ubuntu Light"/>
              <a:ea typeface="Ubuntu Light"/>
              <a:cs typeface="Ubuntu Light"/>
              <a:sym typeface="Ubuntu Light"/>
            </a:endParaRPr>
          </a:p>
          <a:p>
            <a:pPr marL="0" lvl="0" indent="0" algn="ctr" rtl="0">
              <a:spcBef>
                <a:spcPts val="0"/>
              </a:spcBef>
              <a:spcAft>
                <a:spcPts val="0"/>
              </a:spcAft>
              <a:buNone/>
            </a:pPr>
            <a:r>
              <a:rPr lang="en">
                <a:latin typeface="Ubuntu Light"/>
                <a:ea typeface="Ubuntu Light"/>
                <a:cs typeface="Ubuntu Light"/>
                <a:sym typeface="Ubuntu Light"/>
              </a:rPr>
              <a:t>Console</a:t>
            </a:r>
            <a:endParaRPr>
              <a:latin typeface="Ubuntu Light"/>
              <a:ea typeface="Ubuntu Light"/>
              <a:cs typeface="Ubuntu Light"/>
              <a:sym typeface="Ubuntu Light"/>
            </a:endParaRPr>
          </a:p>
        </p:txBody>
      </p:sp>
      <p:sp>
        <p:nvSpPr>
          <p:cNvPr id="263" name="Google Shape;263;p27"/>
          <p:cNvSpPr txBox="1"/>
          <p:nvPr/>
        </p:nvSpPr>
        <p:spPr>
          <a:xfrm>
            <a:off x="7192725" y="3239750"/>
            <a:ext cx="1247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Ubuntu Light"/>
                <a:ea typeface="Ubuntu Light"/>
                <a:cs typeface="Ubuntu Light"/>
                <a:sym typeface="Ubuntu Light"/>
              </a:rPr>
              <a:t>Tablet</a:t>
            </a:r>
            <a:endParaRPr>
              <a:latin typeface="Ubuntu Light"/>
              <a:ea typeface="Ubuntu Light"/>
              <a:cs typeface="Ubuntu Light"/>
              <a:sym typeface="Ubuntu Light"/>
            </a:endParaRPr>
          </a:p>
        </p:txBody>
      </p:sp>
      <p:pic>
        <p:nvPicPr>
          <p:cNvPr id="264" name="Google Shape;264;p27"/>
          <p:cNvPicPr preferRelativeResize="0"/>
          <p:nvPr/>
        </p:nvPicPr>
        <p:blipFill rotWithShape="1">
          <a:blip r:embed="rId7">
            <a:alphaModFix/>
          </a:blip>
          <a:srcRect r="82525"/>
          <a:stretch/>
        </p:blipFill>
        <p:spPr>
          <a:xfrm>
            <a:off x="2810253" y="891750"/>
            <a:ext cx="1304550" cy="2569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22</a:t>
            </a:fld>
            <a:endParaRPr/>
          </a:p>
        </p:txBody>
      </p:sp>
      <p:sp>
        <p:nvSpPr>
          <p:cNvPr id="271" name="Google Shape;271;p28"/>
          <p:cNvSpPr txBox="1">
            <a:spLocks noGrp="1"/>
          </p:cNvSpPr>
          <p:nvPr>
            <p:ph type="body" idx="1"/>
          </p:nvPr>
        </p:nvSpPr>
        <p:spPr>
          <a:xfrm>
            <a:off x="135600" y="653800"/>
            <a:ext cx="8872800" cy="1282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72" name="Google Shape;272;p28"/>
          <p:cNvPicPr preferRelativeResize="0"/>
          <p:nvPr/>
        </p:nvPicPr>
        <p:blipFill rotWithShape="1">
          <a:blip r:embed="rId3">
            <a:alphaModFix/>
          </a:blip>
          <a:srcRect l="7995" b="11777"/>
          <a:stretch/>
        </p:blipFill>
        <p:spPr>
          <a:xfrm>
            <a:off x="568950" y="2089000"/>
            <a:ext cx="4792198" cy="2560275"/>
          </a:xfrm>
          <a:prstGeom prst="rect">
            <a:avLst/>
          </a:prstGeom>
          <a:noFill/>
          <a:ln>
            <a:noFill/>
          </a:ln>
        </p:spPr>
      </p:pic>
      <p:sp>
        <p:nvSpPr>
          <p:cNvPr id="273" name="Google Shape;273;p28"/>
          <p:cNvSpPr txBox="1"/>
          <p:nvPr/>
        </p:nvSpPr>
        <p:spPr>
          <a:xfrm rot="-5400000">
            <a:off x="-341850" y="2925200"/>
            <a:ext cx="1482600" cy="33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Ubuntu Light"/>
                <a:ea typeface="Ubuntu Light"/>
                <a:cs typeface="Ubuntu Light"/>
                <a:sym typeface="Ubuntu Light"/>
              </a:rPr>
              <a:t>log</a:t>
            </a:r>
            <a:r>
              <a:rPr lang="en" baseline="-25000">
                <a:latin typeface="Ubuntu Light"/>
                <a:ea typeface="Ubuntu Light"/>
                <a:cs typeface="Ubuntu Light"/>
                <a:sym typeface="Ubuntu Light"/>
              </a:rPr>
              <a:t>10</a:t>
            </a:r>
            <a:r>
              <a:rPr lang="en">
                <a:latin typeface="Ubuntu Light"/>
                <a:ea typeface="Ubuntu Light"/>
                <a:cs typeface="Ubuntu Light"/>
                <a:sym typeface="Ubuntu Light"/>
              </a:rPr>
              <a:t>(Volume)</a:t>
            </a:r>
            <a:endParaRPr>
              <a:latin typeface="Ubuntu Light"/>
              <a:ea typeface="Ubuntu Light"/>
              <a:cs typeface="Ubuntu Light"/>
              <a:sym typeface="Ubuntu Light"/>
            </a:endParaRPr>
          </a:p>
        </p:txBody>
      </p:sp>
      <p:sp>
        <p:nvSpPr>
          <p:cNvPr id="274" name="Google Shape;274;p28"/>
          <p:cNvSpPr txBox="1"/>
          <p:nvPr/>
        </p:nvSpPr>
        <p:spPr>
          <a:xfrm>
            <a:off x="2074200" y="4520075"/>
            <a:ext cx="1781700" cy="33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Ubuntu Light"/>
                <a:ea typeface="Ubuntu Light"/>
                <a:cs typeface="Ubuntu Light"/>
                <a:sym typeface="Ubuntu Light"/>
              </a:rPr>
              <a:t>log</a:t>
            </a:r>
            <a:r>
              <a:rPr lang="en" baseline="-25000">
                <a:latin typeface="Ubuntu Light"/>
                <a:ea typeface="Ubuntu Light"/>
                <a:cs typeface="Ubuntu Light"/>
                <a:sym typeface="Ubuntu Light"/>
              </a:rPr>
              <a:t>10</a:t>
            </a:r>
            <a:r>
              <a:rPr lang="en">
                <a:latin typeface="Ubuntu Light"/>
                <a:ea typeface="Ubuntu Light"/>
                <a:cs typeface="Ubuntu Light"/>
                <a:sym typeface="Ubuntu Light"/>
              </a:rPr>
              <a:t>(# of reviews)</a:t>
            </a:r>
            <a:endParaRPr>
              <a:latin typeface="Ubuntu Light"/>
              <a:ea typeface="Ubuntu Light"/>
              <a:cs typeface="Ubuntu Light"/>
              <a:sym typeface="Ubuntu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dirty="0"/>
              <a:t>Predicting Customer Preferences </a:t>
            </a:r>
            <a:r>
              <a:rPr lang="en" dirty="0">
                <a:solidFill>
                  <a:srgbClr val="4C4C4C"/>
                </a:solidFill>
              </a:rPr>
              <a:t>| </a:t>
            </a:r>
            <a:r>
              <a:rPr lang="en" i="1" dirty="0">
                <a:solidFill>
                  <a:schemeClr val="bg2">
                    <a:lumMod val="25000"/>
                  </a:schemeClr>
                </a:solidFill>
              </a:rPr>
              <a:t>Which Brand do Customers Prefer</a:t>
            </a:r>
            <a:endParaRPr dirty="0">
              <a:solidFill>
                <a:schemeClr val="bg2">
                  <a:lumMod val="25000"/>
                </a:schemeClr>
              </a:solidFill>
            </a:endParaRPr>
          </a:p>
        </p:txBody>
      </p:sp>
      <p:sp>
        <p:nvSpPr>
          <p:cNvPr id="59" name="Google Shape;59;p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a:t>
            </a:fld>
            <a:endParaRPr/>
          </a:p>
        </p:txBody>
      </p:sp>
      <p:sp>
        <p:nvSpPr>
          <p:cNvPr id="62" name="Google Shape;62;p8"/>
          <p:cNvSpPr txBox="1">
            <a:spLocks noGrp="1"/>
          </p:cNvSpPr>
          <p:nvPr>
            <p:ph type="body" idx="1"/>
          </p:nvPr>
        </p:nvSpPr>
        <p:spPr>
          <a:xfrm>
            <a:off x="135600" y="630238"/>
            <a:ext cx="8872800" cy="1484100"/>
          </a:xfrm>
          <a:prstGeom prst="rect">
            <a:avLst/>
          </a:prstGeom>
        </p:spPr>
        <p:txBody>
          <a:bodyPr spcFirstLastPara="1" wrap="square" lIns="91425" tIns="91425" rIns="91425" bIns="91425" anchor="ctr" anchorCtr="0">
            <a:noAutofit/>
          </a:bodyPr>
          <a:lstStyle/>
          <a:p>
            <a:pPr marL="457200" lvl="0" indent="-317500" algn="l" rtl="0">
              <a:lnSpc>
                <a:spcPct val="150000"/>
              </a:lnSpc>
              <a:spcBef>
                <a:spcPts val="0"/>
              </a:spcBef>
              <a:spcAft>
                <a:spcPts val="0"/>
              </a:spcAft>
              <a:buSzPts val="1400"/>
              <a:buChar char="●"/>
            </a:pPr>
            <a:r>
              <a:rPr lang="en"/>
              <a:t>Which brands to customers prefer &amp; why?</a:t>
            </a:r>
            <a:endParaRPr/>
          </a:p>
          <a:p>
            <a:pPr marL="457200" lvl="0" indent="-317500" algn="l" rtl="0">
              <a:lnSpc>
                <a:spcPct val="150000"/>
              </a:lnSpc>
              <a:spcBef>
                <a:spcPts val="0"/>
              </a:spcBef>
              <a:spcAft>
                <a:spcPts val="0"/>
              </a:spcAft>
              <a:buSzPts val="1400"/>
              <a:buChar char="●"/>
            </a:pPr>
            <a:r>
              <a:rPr lang="en"/>
              <a:t>Model predicts customer brand preference with 90% accuracy</a:t>
            </a:r>
            <a:endParaRPr/>
          </a:p>
          <a:p>
            <a:pPr marL="457200" lvl="0" indent="-317500" algn="l" rtl="0">
              <a:lnSpc>
                <a:spcPct val="150000"/>
              </a:lnSpc>
              <a:spcBef>
                <a:spcPts val="0"/>
              </a:spcBef>
              <a:spcAft>
                <a:spcPts val="0"/>
              </a:spcAft>
              <a:buSzPts val="1400"/>
              <a:buChar char="●"/>
            </a:pPr>
            <a:r>
              <a:rPr lang="en"/>
              <a:t>Brand preference primarily depends on 3 variables: Salary, Age, &amp; Credit</a:t>
            </a:r>
            <a:endParaRPr/>
          </a:p>
        </p:txBody>
      </p:sp>
      <p:pic>
        <p:nvPicPr>
          <p:cNvPr id="60" name="Google Shape;60;p8"/>
          <p:cNvPicPr preferRelativeResize="0"/>
          <p:nvPr/>
        </p:nvPicPr>
        <p:blipFill rotWithShape="1">
          <a:blip r:embed="rId3">
            <a:alphaModFix/>
          </a:blip>
          <a:srcRect l="13549" r="25363"/>
          <a:stretch/>
        </p:blipFill>
        <p:spPr>
          <a:xfrm>
            <a:off x="4908525" y="2490650"/>
            <a:ext cx="2265226" cy="1885900"/>
          </a:xfrm>
          <a:prstGeom prst="rect">
            <a:avLst/>
          </a:prstGeom>
          <a:noFill/>
          <a:ln>
            <a:noFill/>
          </a:ln>
        </p:spPr>
      </p:pic>
      <p:sp>
        <p:nvSpPr>
          <p:cNvPr id="61" name="Google Shape;61;p8"/>
          <p:cNvSpPr txBox="1"/>
          <p:nvPr/>
        </p:nvSpPr>
        <p:spPr>
          <a:xfrm>
            <a:off x="4713338" y="2114350"/>
            <a:ext cx="2655600" cy="28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Ubuntu Light"/>
                <a:ea typeface="Ubuntu Light"/>
                <a:cs typeface="Ubuntu Light"/>
                <a:sym typeface="Ubuntu Light"/>
              </a:rPr>
              <a:t>Top 3 Most Important Variables</a:t>
            </a:r>
            <a:endParaRPr sz="1200">
              <a:latin typeface="Ubuntu Light"/>
              <a:ea typeface="Ubuntu Light"/>
              <a:cs typeface="Ubuntu Light"/>
              <a:sym typeface="Ubuntu Light"/>
            </a:endParaRPr>
          </a:p>
        </p:txBody>
      </p:sp>
      <p:pic>
        <p:nvPicPr>
          <p:cNvPr id="63" name="Google Shape;63;p8"/>
          <p:cNvPicPr preferRelativeResize="0"/>
          <p:nvPr/>
        </p:nvPicPr>
        <p:blipFill rotWithShape="1">
          <a:blip r:embed="rId3">
            <a:alphaModFix/>
          </a:blip>
          <a:srcRect l="-708" r="93349"/>
          <a:stretch/>
        </p:blipFill>
        <p:spPr>
          <a:xfrm>
            <a:off x="4572000" y="2583875"/>
            <a:ext cx="272875" cy="1885900"/>
          </a:xfrm>
          <a:prstGeom prst="rect">
            <a:avLst/>
          </a:prstGeom>
          <a:noFill/>
          <a:ln>
            <a:noFill/>
          </a:ln>
        </p:spPr>
      </p:pic>
      <p:pic>
        <p:nvPicPr>
          <p:cNvPr id="64" name="Google Shape;64;p8"/>
          <p:cNvPicPr preferRelativeResize="0"/>
          <p:nvPr/>
        </p:nvPicPr>
        <p:blipFill rotWithShape="1">
          <a:blip r:embed="rId4">
            <a:alphaModFix/>
          </a:blip>
          <a:srcRect b="7834"/>
          <a:stretch/>
        </p:blipFill>
        <p:spPr>
          <a:xfrm>
            <a:off x="933975" y="2402950"/>
            <a:ext cx="2693751" cy="2015301"/>
          </a:xfrm>
          <a:prstGeom prst="rect">
            <a:avLst/>
          </a:prstGeom>
          <a:noFill/>
          <a:ln>
            <a:noFill/>
          </a:ln>
        </p:spPr>
      </p:pic>
      <p:sp>
        <p:nvSpPr>
          <p:cNvPr id="65" name="Google Shape;65;p8"/>
          <p:cNvSpPr txBox="1"/>
          <p:nvPr/>
        </p:nvSpPr>
        <p:spPr>
          <a:xfrm>
            <a:off x="2103400" y="3015725"/>
            <a:ext cx="615000" cy="38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Ubuntu Light"/>
                <a:ea typeface="Ubuntu Light"/>
                <a:cs typeface="Ubuntu Light"/>
                <a:sym typeface="Ubuntu Light"/>
              </a:rPr>
              <a:t>37%</a:t>
            </a:r>
            <a:endParaRPr>
              <a:latin typeface="Ubuntu Light"/>
              <a:ea typeface="Ubuntu Light"/>
              <a:cs typeface="Ubuntu Light"/>
              <a:sym typeface="Ubuntu Light"/>
            </a:endParaRPr>
          </a:p>
        </p:txBody>
      </p:sp>
      <p:sp>
        <p:nvSpPr>
          <p:cNvPr id="66" name="Google Shape;66;p8"/>
          <p:cNvSpPr txBox="1"/>
          <p:nvPr/>
        </p:nvSpPr>
        <p:spPr>
          <a:xfrm>
            <a:off x="1324775" y="3401825"/>
            <a:ext cx="615000" cy="38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Ubuntu Light"/>
                <a:ea typeface="Ubuntu Light"/>
                <a:cs typeface="Ubuntu Light"/>
                <a:sym typeface="Ubuntu Light"/>
              </a:rPr>
              <a:t>63%</a:t>
            </a:r>
            <a:endParaRPr>
              <a:solidFill>
                <a:srgbClr val="FFFFFF"/>
              </a:solidFill>
              <a:latin typeface="Ubuntu Light"/>
              <a:ea typeface="Ubuntu Light"/>
              <a:cs typeface="Ubuntu Light"/>
              <a:sym typeface="Ubuntu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9"/>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dirty="0"/>
              <a:t>Predicting Customer Preferences </a:t>
            </a:r>
            <a:r>
              <a:rPr lang="en" dirty="0">
                <a:solidFill>
                  <a:srgbClr val="4C4C4C"/>
                </a:solidFill>
              </a:rPr>
              <a:t>| </a:t>
            </a:r>
            <a:r>
              <a:rPr lang="en" i="1" dirty="0">
                <a:solidFill>
                  <a:schemeClr val="tx1">
                    <a:lumMod val="85000"/>
                    <a:lumOff val="15000"/>
                  </a:schemeClr>
                </a:solidFill>
              </a:rPr>
              <a:t>Predict Sales Volume</a:t>
            </a:r>
            <a:endParaRPr dirty="0">
              <a:solidFill>
                <a:schemeClr val="tx1">
                  <a:lumMod val="85000"/>
                  <a:lumOff val="15000"/>
                </a:schemeClr>
              </a:solidFill>
            </a:endParaRPr>
          </a:p>
        </p:txBody>
      </p:sp>
      <p:sp>
        <p:nvSpPr>
          <p:cNvPr id="72" name="Google Shape;72;p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a:t>
            </a:fld>
            <a:endParaRPr/>
          </a:p>
        </p:txBody>
      </p:sp>
      <p:sp>
        <p:nvSpPr>
          <p:cNvPr id="74" name="Google Shape;74;p9"/>
          <p:cNvSpPr txBox="1">
            <a:spLocks noGrp="1"/>
          </p:cNvSpPr>
          <p:nvPr>
            <p:ph type="body" idx="1"/>
          </p:nvPr>
        </p:nvSpPr>
        <p:spPr>
          <a:xfrm>
            <a:off x="135600" y="630238"/>
            <a:ext cx="8872800" cy="1484100"/>
          </a:xfrm>
          <a:prstGeom prst="rect">
            <a:avLst/>
          </a:prstGeom>
        </p:spPr>
        <p:txBody>
          <a:bodyPr spcFirstLastPara="1" wrap="square" lIns="91425" tIns="91425" rIns="91425" bIns="91425" anchor="ctr" anchorCtr="0">
            <a:noAutofit/>
          </a:bodyPr>
          <a:lstStyle/>
          <a:p>
            <a:pPr marL="457200" lvl="0" indent="-317500" algn="l" rtl="0">
              <a:lnSpc>
                <a:spcPct val="150000"/>
              </a:lnSpc>
              <a:spcBef>
                <a:spcPts val="0"/>
              </a:spcBef>
              <a:spcAft>
                <a:spcPts val="0"/>
              </a:spcAft>
              <a:buSzPts val="1400"/>
              <a:buChar char="●"/>
            </a:pPr>
            <a:r>
              <a:rPr lang="en" dirty="0"/>
              <a:t>Can we predict sales volume for new products?</a:t>
            </a:r>
            <a:endParaRPr dirty="0"/>
          </a:p>
          <a:p>
            <a:pPr marL="457200" lvl="0" indent="-317500" algn="l" rtl="0">
              <a:lnSpc>
                <a:spcPct val="150000"/>
              </a:lnSpc>
              <a:spcBef>
                <a:spcPts val="0"/>
              </a:spcBef>
              <a:spcAft>
                <a:spcPts val="0"/>
              </a:spcAft>
              <a:buSzPts val="1400"/>
              <a:buChar char="●"/>
            </a:pPr>
            <a:r>
              <a:rPr lang="en" dirty="0"/>
              <a:t>Model predicts sales volume to within +/- 1.8 sales an average for existing products</a:t>
            </a:r>
            <a:endParaRPr dirty="0"/>
          </a:p>
          <a:p>
            <a:pPr marL="457200" lvl="0" indent="-317500" algn="l" rtl="0">
              <a:lnSpc>
                <a:spcPct val="150000"/>
              </a:lnSpc>
              <a:spcBef>
                <a:spcPts val="0"/>
              </a:spcBef>
              <a:spcAft>
                <a:spcPts val="0"/>
              </a:spcAft>
              <a:buSzPts val="1400"/>
              <a:buChar char="●"/>
            </a:pPr>
            <a:r>
              <a:rPr lang="en" dirty="0"/>
              <a:t>Total volume predicted for new products. Top 6 highest volume products shown below</a:t>
            </a:r>
            <a:endParaRPr dirty="0"/>
          </a:p>
        </p:txBody>
      </p:sp>
      <p:pic>
        <p:nvPicPr>
          <p:cNvPr id="73" name="Google Shape;73;p9"/>
          <p:cNvPicPr preferRelativeResize="0"/>
          <p:nvPr/>
        </p:nvPicPr>
        <p:blipFill>
          <a:blip r:embed="rId3">
            <a:alphaModFix/>
          </a:blip>
          <a:stretch>
            <a:fillRect/>
          </a:stretch>
        </p:blipFill>
        <p:spPr>
          <a:xfrm>
            <a:off x="3699048" y="2202026"/>
            <a:ext cx="3596697" cy="1602372"/>
          </a:xfrm>
          <a:prstGeom prst="rect">
            <a:avLst/>
          </a:prstGeom>
          <a:noFill/>
          <a:ln>
            <a:noFill/>
          </a:ln>
        </p:spPr>
      </p:pic>
      <p:graphicFrame>
        <p:nvGraphicFramePr>
          <p:cNvPr id="6" name="Google Shape;169;p20">
            <a:extLst>
              <a:ext uri="{FF2B5EF4-FFF2-40B4-BE49-F238E27FC236}">
                <a16:creationId xmlns:a16="http://schemas.microsoft.com/office/drawing/2014/main" id="{04094362-733E-4343-B2FE-83EC109CA768}"/>
              </a:ext>
            </a:extLst>
          </p:cNvPr>
          <p:cNvGraphicFramePr/>
          <p:nvPr>
            <p:extLst>
              <p:ext uri="{D42A27DB-BD31-4B8C-83A1-F6EECF244321}">
                <p14:modId xmlns:p14="http://schemas.microsoft.com/office/powerpoint/2010/main" val="3449758609"/>
              </p:ext>
            </p:extLst>
          </p:nvPr>
        </p:nvGraphicFramePr>
        <p:xfrm>
          <a:off x="495856" y="2202026"/>
          <a:ext cx="3026573" cy="1812810"/>
        </p:xfrm>
        <a:graphic>
          <a:graphicData uri="http://schemas.openxmlformats.org/drawingml/2006/table">
            <a:tbl>
              <a:tblPr>
                <a:noFill/>
                <a:tableStyleId>{191EF689-43F8-4785-8AC1-08CF6D158246}</a:tableStyleId>
              </a:tblPr>
              <a:tblGrid>
                <a:gridCol w="1290520">
                  <a:extLst>
                    <a:ext uri="{9D8B030D-6E8A-4147-A177-3AD203B41FA5}">
                      <a16:colId xmlns:a16="http://schemas.microsoft.com/office/drawing/2014/main" val="20000"/>
                    </a:ext>
                  </a:extLst>
                </a:gridCol>
                <a:gridCol w="1736053">
                  <a:extLst>
                    <a:ext uri="{9D8B030D-6E8A-4147-A177-3AD203B41FA5}">
                      <a16:colId xmlns:a16="http://schemas.microsoft.com/office/drawing/2014/main" val="20001"/>
                    </a:ext>
                  </a:extLst>
                </a:gridCol>
              </a:tblGrid>
              <a:tr h="502660">
                <a:tc>
                  <a:txBody>
                    <a:bodyPr/>
                    <a:lstStyle/>
                    <a:p>
                      <a:pPr marL="0" lvl="0" indent="0" algn="ctr" rtl="0">
                        <a:spcBef>
                          <a:spcPts val="0"/>
                        </a:spcBef>
                        <a:spcAft>
                          <a:spcPts val="0"/>
                        </a:spcAft>
                        <a:buNone/>
                      </a:pPr>
                      <a:r>
                        <a:rPr lang="en" sz="1200" dirty="0">
                          <a:latin typeface="Ubuntu Light"/>
                          <a:ea typeface="Ubuntu Light"/>
                          <a:cs typeface="Ubuntu Light"/>
                          <a:sym typeface="Ubuntu Light"/>
                        </a:rPr>
                        <a:t>Metric</a:t>
                      </a:r>
                      <a:endParaRPr sz="1200" dirty="0">
                        <a:latin typeface="Ubuntu Light"/>
                        <a:ea typeface="Ubuntu Light"/>
                        <a:cs typeface="Ubuntu Light"/>
                        <a:sym typeface="Ubuntu Light"/>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US" sz="1200" dirty="0">
                          <a:latin typeface="Ubuntu Light"/>
                          <a:ea typeface="Ubuntu Light"/>
                          <a:cs typeface="Ubuntu Light"/>
                          <a:sym typeface="Ubuntu Light"/>
                        </a:rPr>
                        <a:t>Sales Volume Avg. Error</a:t>
                      </a:r>
                      <a:endParaRPr sz="1000" dirty="0">
                        <a:latin typeface="Ubuntu Light"/>
                        <a:ea typeface="Ubuntu Light"/>
                        <a:cs typeface="Ubuntu Light"/>
                        <a:sym typeface="Ubuntu Light"/>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extLst>
                  <a:ext uri="{0D108BD9-81ED-4DB2-BD59-A6C34878D82A}">
                    <a16:rowId xmlns:a16="http://schemas.microsoft.com/office/drawing/2014/main" val="10000"/>
                  </a:ext>
                </a:extLst>
              </a:tr>
              <a:tr h="365985">
                <a:tc>
                  <a:txBody>
                    <a:bodyPr/>
                    <a:lstStyle/>
                    <a:p>
                      <a:pPr marL="0" lvl="0" indent="0" algn="ctr" rtl="0">
                        <a:spcBef>
                          <a:spcPts val="0"/>
                        </a:spcBef>
                        <a:spcAft>
                          <a:spcPts val="0"/>
                        </a:spcAft>
                        <a:buNone/>
                      </a:pPr>
                      <a:r>
                        <a:rPr lang="en" sz="1200" dirty="0">
                          <a:latin typeface="Ubuntu Light"/>
                          <a:ea typeface="Ubuntu Light"/>
                          <a:cs typeface="Ubuntu Light"/>
                          <a:sym typeface="Ubuntu Light"/>
                        </a:rPr>
                        <a:t>Model-1</a:t>
                      </a:r>
                      <a:endParaRPr sz="1200" dirty="0">
                        <a:latin typeface="Ubuntu Light"/>
                        <a:ea typeface="Ubuntu Light"/>
                        <a:cs typeface="Ubuntu Light"/>
                        <a:sym typeface="Ubuntu Light"/>
                      </a:endParaRPr>
                    </a:p>
                  </a:txBody>
                  <a:tcPr marL="91425" marR="91425" marT="91425" marB="91425" anchor="ctr">
                    <a:lnT w="9525" cap="flat" cmpd="sng">
                      <a:solidFill>
                        <a:srgbClr val="9E9E9E"/>
                      </a:solidFill>
                      <a:prstDash val="solid"/>
                      <a:round/>
                      <a:headEnd type="none" w="sm" len="sm"/>
                      <a:tailEnd type="none" w="sm" len="sm"/>
                    </a:lnT>
                    <a:solidFill>
                      <a:srgbClr val="C9DAF8"/>
                    </a:solidFill>
                  </a:tcPr>
                </a:tc>
                <a:tc>
                  <a:txBody>
                    <a:bodyPr/>
                    <a:lstStyle/>
                    <a:p>
                      <a:pPr marL="0" lvl="0" indent="0" algn="ctr" rtl="0">
                        <a:spcBef>
                          <a:spcPts val="0"/>
                        </a:spcBef>
                        <a:spcAft>
                          <a:spcPts val="0"/>
                        </a:spcAft>
                        <a:buNone/>
                      </a:pPr>
                      <a:r>
                        <a:rPr lang="en" sz="1200" dirty="0">
                          <a:solidFill>
                            <a:srgbClr val="FFFFFF"/>
                          </a:solidFill>
                          <a:latin typeface="Ubuntu Light"/>
                          <a:ea typeface="Ubuntu Light"/>
                          <a:cs typeface="Ubuntu Light"/>
                          <a:sym typeface="Ubuntu Light"/>
                        </a:rPr>
                        <a:t>8.5</a:t>
                      </a:r>
                      <a:endParaRPr sz="1200" dirty="0">
                        <a:solidFill>
                          <a:srgbClr val="FFFFFF"/>
                        </a:solidFill>
                        <a:latin typeface="Ubuntu Light"/>
                        <a:ea typeface="Ubuntu Light"/>
                        <a:cs typeface="Ubuntu Light"/>
                        <a:sym typeface="Ubuntu Light"/>
                      </a:endParaRPr>
                    </a:p>
                  </a:txBody>
                  <a:tcPr marL="91425" marR="91425" marT="91425" marB="91425" anchor="ctr">
                    <a:lnT w="9525" cap="flat" cmpd="sng">
                      <a:solidFill>
                        <a:srgbClr val="9E9E9E"/>
                      </a:solidFill>
                      <a:prstDash val="solid"/>
                      <a:round/>
                      <a:headEnd type="none" w="sm" len="sm"/>
                      <a:tailEnd type="none" w="sm" len="sm"/>
                    </a:lnT>
                    <a:solidFill>
                      <a:srgbClr val="980000"/>
                    </a:solidFill>
                  </a:tcPr>
                </a:tc>
                <a:extLst>
                  <a:ext uri="{0D108BD9-81ED-4DB2-BD59-A6C34878D82A}">
                    <a16:rowId xmlns:a16="http://schemas.microsoft.com/office/drawing/2014/main" val="10001"/>
                  </a:ext>
                </a:extLst>
              </a:tr>
              <a:tr h="365985">
                <a:tc>
                  <a:txBody>
                    <a:bodyPr/>
                    <a:lstStyle/>
                    <a:p>
                      <a:pPr marL="0" lvl="0" indent="0" algn="ctr" rtl="0">
                        <a:spcBef>
                          <a:spcPts val="0"/>
                        </a:spcBef>
                        <a:spcAft>
                          <a:spcPts val="0"/>
                        </a:spcAft>
                        <a:buNone/>
                      </a:pPr>
                      <a:r>
                        <a:rPr lang="en" sz="1200" dirty="0">
                          <a:latin typeface="Ubuntu Light"/>
                          <a:ea typeface="Ubuntu Light"/>
                          <a:cs typeface="Ubuntu Light"/>
                          <a:sym typeface="Ubuntu Light"/>
                        </a:rPr>
                        <a:t>Model-2</a:t>
                      </a:r>
                      <a:endParaRPr sz="1200" dirty="0">
                        <a:latin typeface="Ubuntu Light"/>
                        <a:ea typeface="Ubuntu Light"/>
                        <a:cs typeface="Ubuntu Light"/>
                        <a:sym typeface="Ubuntu Light"/>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en" sz="1200" dirty="0">
                          <a:latin typeface="Ubuntu Light"/>
                          <a:ea typeface="Ubuntu Light"/>
                          <a:cs typeface="Ubuntu Light"/>
                          <a:sym typeface="Ubuntu Light"/>
                        </a:rPr>
                        <a:t>1.8</a:t>
                      </a:r>
                      <a:endParaRPr sz="1200" dirty="0">
                        <a:latin typeface="Ubuntu Light"/>
                        <a:ea typeface="Ubuntu Light"/>
                        <a:cs typeface="Ubuntu Light"/>
                        <a:sym typeface="Ubuntu Light"/>
                      </a:endParaRPr>
                    </a:p>
                  </a:txBody>
                  <a:tcPr marL="91425" marR="91425" marT="91425" marB="91425" anchor="ctr">
                    <a:solidFill>
                      <a:srgbClr val="00DE00"/>
                    </a:solidFill>
                  </a:tcPr>
                </a:tc>
                <a:extLst>
                  <a:ext uri="{0D108BD9-81ED-4DB2-BD59-A6C34878D82A}">
                    <a16:rowId xmlns:a16="http://schemas.microsoft.com/office/drawing/2014/main" val="10002"/>
                  </a:ext>
                </a:extLst>
              </a:tr>
              <a:tr h="532230">
                <a:tc>
                  <a:txBody>
                    <a:bodyPr/>
                    <a:lstStyle/>
                    <a:p>
                      <a:pPr marL="0" lvl="0" indent="0" algn="ctr" rtl="0">
                        <a:spcBef>
                          <a:spcPts val="0"/>
                        </a:spcBef>
                        <a:spcAft>
                          <a:spcPts val="0"/>
                        </a:spcAft>
                        <a:buNone/>
                      </a:pPr>
                      <a:r>
                        <a:rPr lang="en" sz="1200" dirty="0">
                          <a:latin typeface="Ubuntu Light"/>
                          <a:ea typeface="Ubuntu Light"/>
                          <a:cs typeface="Ubuntu Light"/>
                          <a:sym typeface="Ubuntu Light"/>
                        </a:rPr>
                        <a:t>Model-3</a:t>
                      </a:r>
                      <a:endParaRPr sz="1200" dirty="0">
                        <a:latin typeface="Ubuntu Light"/>
                        <a:ea typeface="Ubuntu Light"/>
                        <a:cs typeface="Ubuntu Light"/>
                        <a:sym typeface="Ubuntu Light"/>
                      </a:endParaRPr>
                    </a:p>
                  </a:txBody>
                  <a:tcPr marL="91425" marR="91425" marT="91425" marB="91425" anchor="ctr">
                    <a:solidFill>
                      <a:srgbClr val="C9DAF8"/>
                    </a:solidFill>
                  </a:tcPr>
                </a:tc>
                <a:tc>
                  <a:txBody>
                    <a:bodyPr/>
                    <a:lstStyle/>
                    <a:p>
                      <a:pPr marL="0" lvl="0" indent="0" algn="ctr" rtl="0">
                        <a:spcBef>
                          <a:spcPts val="0"/>
                        </a:spcBef>
                        <a:spcAft>
                          <a:spcPts val="0"/>
                        </a:spcAft>
                        <a:buNone/>
                      </a:pPr>
                      <a:r>
                        <a:rPr lang="en" sz="1200" dirty="0">
                          <a:latin typeface="Ubuntu Light"/>
                          <a:ea typeface="Ubuntu Light"/>
                          <a:cs typeface="Ubuntu Light"/>
                          <a:sym typeface="Ubuntu Light"/>
                        </a:rPr>
                        <a:t>2</a:t>
                      </a:r>
                      <a:endParaRPr sz="1200" dirty="0">
                        <a:latin typeface="Ubuntu Light"/>
                        <a:ea typeface="Ubuntu Light"/>
                        <a:cs typeface="Ubuntu Light"/>
                        <a:sym typeface="Ubuntu Light"/>
                      </a:endParaRPr>
                    </a:p>
                  </a:txBody>
                  <a:tcPr marL="91425" marR="91425" marT="91425" marB="91425" anchor="ctr">
                    <a:solidFill>
                      <a:schemeClr val="accent6"/>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0"/>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dirty="0"/>
              <a:t>Discover Product Associations</a:t>
            </a:r>
            <a:endParaRPr dirty="0"/>
          </a:p>
        </p:txBody>
      </p:sp>
      <p:sp>
        <p:nvSpPr>
          <p:cNvPr id="80" name="Google Shape;80;p1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a:t>
            </a:fld>
            <a:endParaRPr/>
          </a:p>
        </p:txBody>
      </p:sp>
      <p:sp>
        <p:nvSpPr>
          <p:cNvPr id="81" name="Google Shape;81;p10"/>
          <p:cNvSpPr txBox="1">
            <a:spLocks noGrp="1"/>
          </p:cNvSpPr>
          <p:nvPr>
            <p:ph type="body" idx="1"/>
          </p:nvPr>
        </p:nvSpPr>
        <p:spPr>
          <a:prstGeom prst="rect">
            <a:avLst/>
          </a:prstGeom>
        </p:spPr>
        <p:txBody>
          <a:bodyPr spcFirstLastPara="1" wrap="square" lIns="91425" tIns="91425" rIns="91425" bIns="91425" anchor="t" anchorCtr="0">
            <a:noAutofit/>
            <a:scene3d>
              <a:camera prst="orthographicFront"/>
              <a:lightRig rig="harsh" dir="t"/>
            </a:scene3d>
            <a:sp3d extrusionH="57150" prstMaterial="matte">
              <a:bevelT w="63500" h="12700" prst="angle"/>
              <a:contourClr>
                <a:schemeClr val="bg1">
                  <a:lumMod val="65000"/>
                </a:schemeClr>
              </a:contourClr>
            </a:sp3d>
          </a:bodyPr>
          <a:lstStyle/>
          <a:p>
            <a:pPr marL="0" lvl="0" indent="0" algn="l" rtl="0">
              <a:spcBef>
                <a:spcPts val="0"/>
              </a:spcBef>
              <a:spcAft>
                <a:spcPts val="1600"/>
              </a:spcAft>
              <a:buNone/>
            </a:pPr>
            <a:endParaRPr lang="en-US" b="1" dirty="0">
              <a:ln/>
              <a:solidFill>
                <a:schemeClr val="accent3"/>
              </a:solidFill>
            </a:endParaRPr>
          </a:p>
          <a:p>
            <a:pPr marL="0" lvl="0" indent="0" algn="l" rtl="0">
              <a:spcBef>
                <a:spcPts val="0"/>
              </a:spcBef>
              <a:spcAft>
                <a:spcPts val="1600"/>
              </a:spcAft>
              <a:buNone/>
            </a:pPr>
            <a:endParaRPr b="1" dirty="0">
              <a:ln/>
              <a:solidFill>
                <a:schemeClr val="accent3"/>
              </a:solidFill>
            </a:endParaRPr>
          </a:p>
        </p:txBody>
      </p:sp>
      <p:graphicFrame>
        <p:nvGraphicFramePr>
          <p:cNvPr id="82" name="Google Shape;82;p10"/>
          <p:cNvGraphicFramePr/>
          <p:nvPr>
            <p:extLst>
              <p:ext uri="{D42A27DB-BD31-4B8C-83A1-F6EECF244321}">
                <p14:modId xmlns:p14="http://schemas.microsoft.com/office/powerpoint/2010/main" val="3522761152"/>
              </p:ext>
            </p:extLst>
          </p:nvPr>
        </p:nvGraphicFramePr>
        <p:xfrm>
          <a:off x="6485391" y="1662637"/>
          <a:ext cx="1999675" cy="2024225"/>
        </p:xfrm>
        <a:graphic>
          <a:graphicData uri="http://schemas.openxmlformats.org/drawingml/2006/table">
            <a:tbl>
              <a:tblPr>
                <a:noFill/>
                <a:tableStyleId>{191EF689-43F8-4785-8AC1-08CF6D158246}</a:tableStyleId>
              </a:tblPr>
              <a:tblGrid>
                <a:gridCol w="1213925">
                  <a:extLst>
                    <a:ext uri="{9D8B030D-6E8A-4147-A177-3AD203B41FA5}">
                      <a16:colId xmlns:a16="http://schemas.microsoft.com/office/drawing/2014/main" val="20000"/>
                    </a:ext>
                  </a:extLst>
                </a:gridCol>
                <a:gridCol w="785750">
                  <a:extLst>
                    <a:ext uri="{9D8B030D-6E8A-4147-A177-3AD203B41FA5}">
                      <a16:colId xmlns:a16="http://schemas.microsoft.com/office/drawing/2014/main" val="20001"/>
                    </a:ext>
                  </a:extLst>
                </a:gridCol>
              </a:tblGrid>
              <a:tr h="0">
                <a:tc gridSpan="2">
                  <a:txBody>
                    <a:bodyPr/>
                    <a:lstStyle/>
                    <a:p>
                      <a:pPr marL="0" lvl="0" indent="0" algn="ctr" rtl="0">
                        <a:spcBef>
                          <a:spcPts val="0"/>
                        </a:spcBef>
                        <a:spcAft>
                          <a:spcPts val="0"/>
                        </a:spcAft>
                        <a:buNone/>
                      </a:pPr>
                      <a:r>
                        <a:rPr lang="en" sz="1200" dirty="0">
                          <a:latin typeface="Ubuntu Light"/>
                          <a:ea typeface="Ubuntu Light"/>
                          <a:cs typeface="Ubuntu Light"/>
                          <a:sym typeface="Ubuntu Light"/>
                        </a:rPr>
                        <a:t>Metric</a:t>
                      </a:r>
                      <a:endParaRPr sz="1200" dirty="0">
                        <a:latin typeface="Ubuntu Light"/>
                        <a:ea typeface="Ubuntu Light"/>
                        <a:cs typeface="Ubuntu Light"/>
                        <a:sym typeface="Ubuntu Light"/>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3">
                        <a:lumMod val="20000"/>
                        <a:lumOff val="80000"/>
                      </a:schemeClr>
                    </a:solidFill>
                  </a:tcPr>
                </a:tc>
                <a:tc hMerge="1">
                  <a:txBody>
                    <a:bodyPr/>
                    <a:lstStyle/>
                    <a:p>
                      <a:endParaRPr lang="en-US"/>
                    </a:p>
                  </a:txBody>
                  <a:tcPr/>
                </a:tc>
                <a:extLst>
                  <a:ext uri="{0D108BD9-81ED-4DB2-BD59-A6C34878D82A}">
                    <a16:rowId xmlns:a16="http://schemas.microsoft.com/office/drawing/2014/main" val="10000"/>
                  </a:ext>
                </a:extLst>
              </a:tr>
              <a:tr h="363825">
                <a:tc>
                  <a:txBody>
                    <a:bodyPr/>
                    <a:lstStyle/>
                    <a:p>
                      <a:pPr marL="0" lvl="0" indent="0" algn="ctr" rtl="0">
                        <a:spcBef>
                          <a:spcPts val="0"/>
                        </a:spcBef>
                        <a:spcAft>
                          <a:spcPts val="0"/>
                        </a:spcAft>
                        <a:buNone/>
                      </a:pPr>
                      <a:r>
                        <a:rPr lang="en" sz="1200" dirty="0">
                          <a:latin typeface="Ubuntu Light"/>
                          <a:ea typeface="Ubuntu Light"/>
                          <a:cs typeface="Ubuntu Light"/>
                          <a:sym typeface="Ubuntu Light"/>
                        </a:rPr>
                        <a:t># of Rules</a:t>
                      </a:r>
                      <a:endParaRPr sz="1200" dirty="0">
                        <a:latin typeface="Ubuntu Light"/>
                        <a:ea typeface="Ubuntu Light"/>
                        <a:cs typeface="Ubuntu Light"/>
                        <a:sym typeface="Ubuntu Light"/>
                      </a:endParaRPr>
                    </a:p>
                  </a:txBody>
                  <a:tcPr marL="91425" marR="91425" marT="91425" marB="91425" anchor="ct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6">
                        <a:lumMod val="20000"/>
                        <a:lumOff val="80000"/>
                      </a:schemeClr>
                    </a:solidFill>
                  </a:tcPr>
                </a:tc>
                <a:tc>
                  <a:txBody>
                    <a:bodyPr/>
                    <a:lstStyle/>
                    <a:p>
                      <a:pPr marL="0" lvl="0" indent="0" algn="ctr" rtl="0">
                        <a:spcBef>
                          <a:spcPts val="0"/>
                        </a:spcBef>
                        <a:spcAft>
                          <a:spcPts val="0"/>
                        </a:spcAft>
                        <a:buNone/>
                      </a:pPr>
                      <a:r>
                        <a:rPr lang="en" sz="1200" dirty="0">
                          <a:latin typeface="Ubuntu Light"/>
                          <a:ea typeface="Ubuntu Light"/>
                          <a:cs typeface="Ubuntu Light"/>
                          <a:sym typeface="Ubuntu Light"/>
                        </a:rPr>
                        <a:t>197</a:t>
                      </a:r>
                      <a:endParaRPr sz="1200" dirty="0">
                        <a:latin typeface="Ubuntu Light"/>
                        <a:ea typeface="Ubuntu Light"/>
                        <a:cs typeface="Ubuntu Light"/>
                        <a:sym typeface="Ubuntu Light"/>
                      </a:endParaRPr>
                    </a:p>
                  </a:txBody>
                  <a:tcPr marL="91425" marR="91425" marT="91425" marB="91425" anchor="ct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C000"/>
                    </a:solidFill>
                  </a:tcPr>
                </a:tc>
                <a:extLst>
                  <a:ext uri="{0D108BD9-81ED-4DB2-BD59-A6C34878D82A}">
                    <a16:rowId xmlns:a16="http://schemas.microsoft.com/office/drawing/2014/main" val="10001"/>
                  </a:ext>
                </a:extLst>
              </a:tr>
              <a:tr h="349225">
                <a:tc>
                  <a:txBody>
                    <a:bodyPr/>
                    <a:lstStyle/>
                    <a:p>
                      <a:pPr marL="0" lvl="0" indent="0" algn="ctr" rtl="0">
                        <a:spcBef>
                          <a:spcPts val="0"/>
                        </a:spcBef>
                        <a:spcAft>
                          <a:spcPts val="0"/>
                        </a:spcAft>
                        <a:buNone/>
                      </a:pPr>
                      <a:r>
                        <a:rPr lang="en" sz="1200" dirty="0">
                          <a:latin typeface="Ubuntu Light"/>
                          <a:ea typeface="Ubuntu Light"/>
                          <a:cs typeface="Ubuntu Light"/>
                          <a:sym typeface="Ubuntu Light"/>
                        </a:rPr>
                        <a:t>Mean Support</a:t>
                      </a:r>
                      <a:endParaRPr sz="1200" dirty="0">
                        <a:latin typeface="Ubuntu Light"/>
                        <a:ea typeface="Ubuntu Light"/>
                        <a:cs typeface="Ubuntu Light"/>
                        <a:sym typeface="Ubuntu Light"/>
                      </a:endParaRPr>
                    </a:p>
                  </a:txBody>
                  <a:tcPr marL="91425" marR="91425" marT="91425" marB="91425" anchor="ct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6">
                        <a:lumMod val="20000"/>
                        <a:lumOff val="80000"/>
                      </a:schemeClr>
                    </a:solidFill>
                  </a:tcPr>
                </a:tc>
                <a:tc>
                  <a:txBody>
                    <a:bodyPr/>
                    <a:lstStyle/>
                    <a:p>
                      <a:pPr marL="0" lvl="0" indent="0" algn="ctr" rtl="0">
                        <a:spcBef>
                          <a:spcPts val="0"/>
                        </a:spcBef>
                        <a:spcAft>
                          <a:spcPts val="0"/>
                        </a:spcAft>
                        <a:buNone/>
                      </a:pPr>
                      <a:r>
                        <a:rPr lang="en" sz="1200" dirty="0">
                          <a:latin typeface="Ubuntu Light"/>
                          <a:ea typeface="Ubuntu Light"/>
                          <a:cs typeface="Ubuntu Light"/>
                          <a:sym typeface="Ubuntu Light"/>
                        </a:rPr>
                        <a:t>0.93</a:t>
                      </a:r>
                      <a:endParaRPr sz="1200" dirty="0">
                        <a:latin typeface="Ubuntu Light"/>
                        <a:ea typeface="Ubuntu Light"/>
                        <a:cs typeface="Ubuntu Light"/>
                        <a:sym typeface="Ubuntu Light"/>
                      </a:endParaRPr>
                    </a:p>
                  </a:txBody>
                  <a:tcPr marL="91425" marR="91425" marT="91425" marB="91425" anchor="ct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C000"/>
                    </a:solidFill>
                  </a:tcPr>
                </a:tc>
                <a:extLst>
                  <a:ext uri="{0D108BD9-81ED-4DB2-BD59-A6C34878D82A}">
                    <a16:rowId xmlns:a16="http://schemas.microsoft.com/office/drawing/2014/main" val="10002"/>
                  </a:ext>
                </a:extLst>
              </a:tr>
              <a:tr h="438525">
                <a:tc>
                  <a:txBody>
                    <a:bodyPr/>
                    <a:lstStyle/>
                    <a:p>
                      <a:pPr marL="0" lvl="0" indent="0" algn="ctr" rtl="0">
                        <a:spcBef>
                          <a:spcPts val="0"/>
                        </a:spcBef>
                        <a:spcAft>
                          <a:spcPts val="0"/>
                        </a:spcAft>
                        <a:buNone/>
                      </a:pPr>
                      <a:r>
                        <a:rPr lang="en" sz="1200" dirty="0">
                          <a:latin typeface="Ubuntu Light"/>
                          <a:ea typeface="Ubuntu Light"/>
                          <a:cs typeface="Ubuntu Light"/>
                          <a:sym typeface="Ubuntu Light"/>
                        </a:rPr>
                        <a:t>Mean Confidence</a:t>
                      </a:r>
                      <a:endParaRPr sz="1200" dirty="0">
                        <a:latin typeface="Ubuntu Light"/>
                        <a:ea typeface="Ubuntu Light"/>
                        <a:cs typeface="Ubuntu Light"/>
                        <a:sym typeface="Ubuntu Light"/>
                      </a:endParaRPr>
                    </a:p>
                  </a:txBody>
                  <a:tcPr marL="91425" marR="91425" marT="91425" marB="91425" anchor="ct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6">
                        <a:lumMod val="20000"/>
                        <a:lumOff val="80000"/>
                      </a:schemeClr>
                    </a:solidFill>
                  </a:tcPr>
                </a:tc>
                <a:tc>
                  <a:txBody>
                    <a:bodyPr/>
                    <a:lstStyle/>
                    <a:p>
                      <a:pPr marL="0" lvl="0" indent="0" algn="ctr" rtl="0">
                        <a:spcBef>
                          <a:spcPts val="0"/>
                        </a:spcBef>
                        <a:spcAft>
                          <a:spcPts val="0"/>
                        </a:spcAft>
                        <a:buNone/>
                      </a:pPr>
                      <a:r>
                        <a:rPr lang="en" sz="1200" dirty="0">
                          <a:latin typeface="Ubuntu Light"/>
                          <a:ea typeface="Ubuntu Light"/>
                          <a:cs typeface="Ubuntu Light"/>
                          <a:sym typeface="Ubuntu Light"/>
                        </a:rPr>
                        <a:t>0.82</a:t>
                      </a:r>
                      <a:endParaRPr sz="1200" dirty="0">
                        <a:latin typeface="Ubuntu Light"/>
                        <a:ea typeface="Ubuntu Light"/>
                        <a:cs typeface="Ubuntu Light"/>
                        <a:sym typeface="Ubuntu Light"/>
                      </a:endParaRPr>
                    </a:p>
                  </a:txBody>
                  <a:tcPr marL="91425" marR="91425" marT="91425" marB="91425" anchor="ct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C000"/>
                    </a:solidFill>
                  </a:tcPr>
                </a:tc>
                <a:extLst>
                  <a:ext uri="{0D108BD9-81ED-4DB2-BD59-A6C34878D82A}">
                    <a16:rowId xmlns:a16="http://schemas.microsoft.com/office/drawing/2014/main" val="10003"/>
                  </a:ext>
                </a:extLst>
              </a:tr>
              <a:tr h="378425">
                <a:tc>
                  <a:txBody>
                    <a:bodyPr/>
                    <a:lstStyle/>
                    <a:p>
                      <a:pPr marL="0" lvl="0" indent="0" algn="ctr" rtl="0">
                        <a:spcBef>
                          <a:spcPts val="0"/>
                        </a:spcBef>
                        <a:spcAft>
                          <a:spcPts val="0"/>
                        </a:spcAft>
                        <a:buNone/>
                      </a:pPr>
                      <a:r>
                        <a:rPr lang="en" sz="1200" dirty="0">
                          <a:latin typeface="Ubuntu Light"/>
                          <a:ea typeface="Ubuntu Light"/>
                          <a:cs typeface="Ubuntu Light"/>
                          <a:sym typeface="Ubuntu Light"/>
                        </a:rPr>
                        <a:t>Mean Lift</a:t>
                      </a:r>
                      <a:endParaRPr sz="1200" dirty="0">
                        <a:latin typeface="Ubuntu Light"/>
                        <a:ea typeface="Ubuntu Light"/>
                        <a:cs typeface="Ubuntu Light"/>
                        <a:sym typeface="Ubuntu Light"/>
                      </a:endParaRPr>
                    </a:p>
                  </a:txBody>
                  <a:tcPr marL="91425" marR="91425" marT="91425" marB="91425" anchor="ctr">
                    <a:lnT w="9525" cap="flat" cmpd="sng">
                      <a:solidFill>
                        <a:srgbClr val="9E9E9E"/>
                      </a:solidFill>
                      <a:prstDash val="solid"/>
                      <a:round/>
                      <a:headEnd type="none" w="sm" len="sm"/>
                      <a:tailEnd type="none" w="sm" len="sm"/>
                    </a:lnT>
                    <a:solidFill>
                      <a:schemeClr val="accent6">
                        <a:lumMod val="20000"/>
                        <a:lumOff val="80000"/>
                      </a:schemeClr>
                    </a:solidFill>
                  </a:tcPr>
                </a:tc>
                <a:tc>
                  <a:txBody>
                    <a:bodyPr/>
                    <a:lstStyle/>
                    <a:p>
                      <a:pPr marL="0" lvl="0" indent="0" algn="ctr" rtl="0">
                        <a:spcBef>
                          <a:spcPts val="0"/>
                        </a:spcBef>
                        <a:spcAft>
                          <a:spcPts val="0"/>
                        </a:spcAft>
                        <a:buNone/>
                      </a:pPr>
                      <a:r>
                        <a:rPr lang="en" sz="1200" dirty="0">
                          <a:latin typeface="Ubuntu Light"/>
                          <a:ea typeface="Ubuntu Light"/>
                          <a:cs typeface="Ubuntu Light"/>
                          <a:sym typeface="Ubuntu Light"/>
                        </a:rPr>
                        <a:t>0.10</a:t>
                      </a:r>
                      <a:endParaRPr sz="1200" dirty="0">
                        <a:latin typeface="Ubuntu Light"/>
                        <a:ea typeface="Ubuntu Light"/>
                        <a:cs typeface="Ubuntu Light"/>
                        <a:sym typeface="Ubuntu Light"/>
                      </a:endParaRPr>
                    </a:p>
                  </a:txBody>
                  <a:tcPr marL="91425" marR="91425" marT="91425" marB="91425" anchor="ctr">
                    <a:lnT w="9525" cap="flat" cmpd="sng">
                      <a:solidFill>
                        <a:srgbClr val="9E9E9E"/>
                      </a:solidFill>
                      <a:prstDash val="solid"/>
                      <a:round/>
                      <a:headEnd type="none" w="sm" len="sm"/>
                      <a:tailEnd type="none" w="sm" len="sm"/>
                    </a:lnT>
                    <a:solidFill>
                      <a:srgbClr val="FFC000"/>
                    </a:solidFill>
                  </a:tcPr>
                </a:tc>
                <a:extLst>
                  <a:ext uri="{0D108BD9-81ED-4DB2-BD59-A6C34878D82A}">
                    <a16:rowId xmlns:a16="http://schemas.microsoft.com/office/drawing/2014/main" val="10004"/>
                  </a:ext>
                </a:extLst>
              </a:tr>
            </a:tbl>
          </a:graphicData>
        </a:graphic>
      </p:graphicFrame>
      <p:sp>
        <p:nvSpPr>
          <p:cNvPr id="12" name="TextBox 11">
            <a:extLst>
              <a:ext uri="{FF2B5EF4-FFF2-40B4-BE49-F238E27FC236}">
                <a16:creationId xmlns:a16="http://schemas.microsoft.com/office/drawing/2014/main" id="{71679CCD-51C0-0A43-851A-668CB0096FBE}"/>
              </a:ext>
            </a:extLst>
          </p:cNvPr>
          <p:cNvSpPr txBox="1"/>
          <p:nvPr/>
        </p:nvSpPr>
        <p:spPr>
          <a:xfrm>
            <a:off x="266356" y="2397394"/>
            <a:ext cx="2212395" cy="369332"/>
          </a:xfrm>
          <a:prstGeom prst="rect">
            <a:avLst/>
          </a:prstGeom>
          <a:noFill/>
        </p:spPr>
        <p:txBody>
          <a:bodyPr wrap="square" rtlCol="0">
            <a:spAutoFit/>
          </a:bodyPr>
          <a:lstStyle/>
          <a:p>
            <a:r>
              <a:rPr lang="en-US" sz="1800" dirty="0">
                <a:solidFill>
                  <a:schemeClr val="accent3">
                    <a:lumMod val="75000"/>
                  </a:schemeClr>
                </a:solidFill>
              </a:rPr>
              <a:t>Problem Definition</a:t>
            </a:r>
          </a:p>
        </p:txBody>
      </p:sp>
      <p:sp>
        <p:nvSpPr>
          <p:cNvPr id="17" name="Cloud 16">
            <a:extLst>
              <a:ext uri="{FF2B5EF4-FFF2-40B4-BE49-F238E27FC236}">
                <a16:creationId xmlns:a16="http://schemas.microsoft.com/office/drawing/2014/main" id="{0244002C-8434-6447-9F94-D0507679CC0D}"/>
              </a:ext>
            </a:extLst>
          </p:cNvPr>
          <p:cNvSpPr/>
          <p:nvPr/>
        </p:nvSpPr>
        <p:spPr>
          <a:xfrm>
            <a:off x="221780" y="2848724"/>
            <a:ext cx="2042047" cy="1316736"/>
          </a:xfrm>
          <a:prstGeom prst="cloud">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accent3">
                    <a:lumMod val="75000"/>
                  </a:schemeClr>
                </a:solidFill>
              </a:rPr>
              <a:t>Blackwell Electronics intent to acquire </a:t>
            </a:r>
            <a:r>
              <a:rPr lang="en-US" sz="1000" b="1" dirty="0" err="1">
                <a:solidFill>
                  <a:schemeClr val="accent3">
                    <a:lumMod val="75000"/>
                  </a:schemeClr>
                </a:solidFill>
              </a:rPr>
              <a:t>Electronidex</a:t>
            </a:r>
            <a:endParaRPr lang="en-US" sz="1000" b="1" dirty="0">
              <a:solidFill>
                <a:schemeClr val="accent3">
                  <a:lumMod val="75000"/>
                </a:schemeClr>
              </a:solidFill>
            </a:endParaRPr>
          </a:p>
        </p:txBody>
      </p:sp>
      <p:sp>
        <p:nvSpPr>
          <p:cNvPr id="22" name="TextBox 21">
            <a:extLst>
              <a:ext uri="{FF2B5EF4-FFF2-40B4-BE49-F238E27FC236}">
                <a16:creationId xmlns:a16="http://schemas.microsoft.com/office/drawing/2014/main" id="{26270F28-F925-3D4C-81AC-A6FECF8AB73D}"/>
              </a:ext>
            </a:extLst>
          </p:cNvPr>
          <p:cNvSpPr txBox="1"/>
          <p:nvPr/>
        </p:nvSpPr>
        <p:spPr>
          <a:xfrm>
            <a:off x="4192622" y="2411511"/>
            <a:ext cx="2212395" cy="369332"/>
          </a:xfrm>
          <a:prstGeom prst="rect">
            <a:avLst/>
          </a:prstGeom>
          <a:noFill/>
        </p:spPr>
        <p:txBody>
          <a:bodyPr wrap="square" rtlCol="0">
            <a:spAutoFit/>
          </a:bodyPr>
          <a:lstStyle/>
          <a:p>
            <a:r>
              <a:rPr lang="en-US" sz="1800" dirty="0">
                <a:solidFill>
                  <a:schemeClr val="accent3">
                    <a:lumMod val="75000"/>
                  </a:schemeClr>
                </a:solidFill>
              </a:rPr>
              <a:t>Discovered Insight</a:t>
            </a:r>
          </a:p>
        </p:txBody>
      </p:sp>
      <p:sp>
        <p:nvSpPr>
          <p:cNvPr id="23" name="Cloud 22">
            <a:extLst>
              <a:ext uri="{FF2B5EF4-FFF2-40B4-BE49-F238E27FC236}">
                <a16:creationId xmlns:a16="http://schemas.microsoft.com/office/drawing/2014/main" id="{FAF33CD3-76E1-424C-BBD6-5C9988532368}"/>
              </a:ext>
            </a:extLst>
          </p:cNvPr>
          <p:cNvSpPr/>
          <p:nvPr/>
        </p:nvSpPr>
        <p:spPr>
          <a:xfrm>
            <a:off x="4215580" y="2848724"/>
            <a:ext cx="2042047" cy="1316736"/>
          </a:xfrm>
          <a:prstGeom prst="cloud">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accent3">
                    <a:lumMod val="75000"/>
                  </a:schemeClr>
                </a:solidFill>
              </a:rPr>
              <a:t>Blackwell to acquire </a:t>
            </a:r>
            <a:r>
              <a:rPr lang="en-US" sz="1000" b="1" dirty="0" err="1">
                <a:solidFill>
                  <a:schemeClr val="accent3">
                    <a:lumMod val="75000"/>
                  </a:schemeClr>
                </a:solidFill>
              </a:rPr>
              <a:t>Electronidex</a:t>
            </a:r>
            <a:r>
              <a:rPr lang="en-US" sz="1000" b="1" dirty="0">
                <a:solidFill>
                  <a:schemeClr val="accent3">
                    <a:lumMod val="75000"/>
                  </a:schemeClr>
                </a:solidFill>
              </a:rPr>
              <a:t> to amplify cross-selling &amp; net profitability</a:t>
            </a:r>
          </a:p>
        </p:txBody>
      </p:sp>
      <p:sp>
        <p:nvSpPr>
          <p:cNvPr id="20" name="Vertical Scroll 19">
            <a:extLst>
              <a:ext uri="{FF2B5EF4-FFF2-40B4-BE49-F238E27FC236}">
                <a16:creationId xmlns:a16="http://schemas.microsoft.com/office/drawing/2014/main" id="{A9EDF800-DE06-BD46-9328-EB7206C37CA9}"/>
              </a:ext>
            </a:extLst>
          </p:cNvPr>
          <p:cNvSpPr/>
          <p:nvPr/>
        </p:nvSpPr>
        <p:spPr>
          <a:xfrm>
            <a:off x="71759" y="613425"/>
            <a:ext cx="3422498" cy="1475972"/>
          </a:xfrm>
          <a:prstGeom prst="verticalScroll">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050" b="1" dirty="0">
                <a:solidFill>
                  <a:srgbClr val="7030A0"/>
                </a:solidFill>
              </a:rPr>
              <a:t>Discovering relationships</a:t>
            </a:r>
          </a:p>
          <a:p>
            <a:pPr marL="171450" indent="-171450">
              <a:buFont typeface="Arial" panose="020B0604020202020204" pitchFamily="34" charset="0"/>
              <a:buChar char="•"/>
            </a:pPr>
            <a:r>
              <a:rPr lang="en-US" sz="1050" b="1" dirty="0">
                <a:solidFill>
                  <a:srgbClr val="7030A0"/>
                </a:solidFill>
              </a:rPr>
              <a:t>Association of Customer transactions &amp; purchased items</a:t>
            </a:r>
          </a:p>
          <a:p>
            <a:pPr marL="171450" indent="-171450">
              <a:buFont typeface="Arial" panose="020B0604020202020204" pitchFamily="34" charset="0"/>
              <a:buChar char="•"/>
            </a:pPr>
            <a:r>
              <a:rPr lang="en-US" sz="1050" b="1" dirty="0">
                <a:solidFill>
                  <a:srgbClr val="7030A0"/>
                </a:solidFill>
              </a:rPr>
              <a:t>Uncover insights on transactional datasets</a:t>
            </a:r>
          </a:p>
        </p:txBody>
      </p:sp>
      <p:sp>
        <p:nvSpPr>
          <p:cNvPr id="27" name="Vertical Scroll 26">
            <a:extLst>
              <a:ext uri="{FF2B5EF4-FFF2-40B4-BE49-F238E27FC236}">
                <a16:creationId xmlns:a16="http://schemas.microsoft.com/office/drawing/2014/main" id="{A9D79698-E6E7-0243-B2E1-D45F07095424}"/>
              </a:ext>
            </a:extLst>
          </p:cNvPr>
          <p:cNvSpPr/>
          <p:nvPr/>
        </p:nvSpPr>
        <p:spPr>
          <a:xfrm>
            <a:off x="3781376" y="622856"/>
            <a:ext cx="2593063" cy="1475972"/>
          </a:xfrm>
          <a:prstGeom prst="verticalScroll">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050" b="1" dirty="0">
                <a:solidFill>
                  <a:srgbClr val="7030A0"/>
                </a:solidFill>
              </a:rPr>
              <a:t>Support &amp; Confidence</a:t>
            </a:r>
          </a:p>
          <a:p>
            <a:pPr marL="171450" indent="-171450">
              <a:buFont typeface="Arial" panose="020B0604020202020204" pitchFamily="34" charset="0"/>
              <a:buChar char="•"/>
            </a:pPr>
            <a:r>
              <a:rPr lang="en-US" sz="1050" b="1" dirty="0">
                <a:solidFill>
                  <a:srgbClr val="7030A0"/>
                </a:solidFill>
              </a:rPr>
              <a:t>Strong &amp; Insightful Rules</a:t>
            </a:r>
          </a:p>
          <a:p>
            <a:pPr marL="171450" indent="-171450">
              <a:buFont typeface="Arial" panose="020B0604020202020204" pitchFamily="34" charset="0"/>
              <a:buChar char="•"/>
            </a:pPr>
            <a:r>
              <a:rPr lang="en-US" sz="1050" b="1" dirty="0">
                <a:solidFill>
                  <a:srgbClr val="7030A0"/>
                </a:solidFill>
              </a:rPr>
              <a:t>Irrelevant &amp; Unclear Rules</a:t>
            </a:r>
          </a:p>
        </p:txBody>
      </p:sp>
      <p:pic>
        <p:nvPicPr>
          <p:cNvPr id="5" name="Picture 4">
            <a:extLst>
              <a:ext uri="{FF2B5EF4-FFF2-40B4-BE49-F238E27FC236}">
                <a16:creationId xmlns:a16="http://schemas.microsoft.com/office/drawing/2014/main" id="{D2E93034-85BD-B04E-8CF3-566FB3F7A794}"/>
              </a:ext>
            </a:extLst>
          </p:cNvPr>
          <p:cNvPicPr>
            <a:picLocks noChangeAspect="1"/>
          </p:cNvPicPr>
          <p:nvPr/>
        </p:nvPicPr>
        <p:blipFill>
          <a:blip r:embed="rId3"/>
          <a:stretch>
            <a:fillRect/>
          </a:stretch>
        </p:blipFill>
        <p:spPr>
          <a:xfrm>
            <a:off x="2542592" y="2238110"/>
            <a:ext cx="1130300" cy="1104900"/>
          </a:xfrm>
          <a:prstGeom prst="rect">
            <a:avLst/>
          </a:prstGeom>
        </p:spPr>
      </p:pic>
      <p:sp>
        <p:nvSpPr>
          <p:cNvPr id="7" name="TextBox 6">
            <a:extLst>
              <a:ext uri="{FF2B5EF4-FFF2-40B4-BE49-F238E27FC236}">
                <a16:creationId xmlns:a16="http://schemas.microsoft.com/office/drawing/2014/main" id="{753A5746-A11D-CB40-8B0F-08DA519C0D15}"/>
              </a:ext>
            </a:extLst>
          </p:cNvPr>
          <p:cNvSpPr txBox="1"/>
          <p:nvPr/>
        </p:nvSpPr>
        <p:spPr>
          <a:xfrm>
            <a:off x="680936" y="559848"/>
            <a:ext cx="1991659" cy="492443"/>
          </a:xfrm>
          <a:prstGeom prst="rect">
            <a:avLst/>
          </a:prstGeom>
          <a:noFill/>
        </p:spPr>
        <p:txBody>
          <a:bodyPr wrap="square" rtlCol="0">
            <a:spAutoFit/>
          </a:bodyPr>
          <a:lstStyle/>
          <a:p>
            <a:r>
              <a:rPr lang="en-US" sz="1200" b="1" dirty="0">
                <a:solidFill>
                  <a:srgbClr val="7030A0"/>
                </a:solidFill>
              </a:rPr>
              <a:t>Market Basket Analysis</a:t>
            </a:r>
          </a:p>
          <a:p>
            <a:endParaRPr lang="en-US" dirty="0"/>
          </a:p>
        </p:txBody>
      </p:sp>
      <p:sp>
        <p:nvSpPr>
          <p:cNvPr id="8" name="TextBox 7">
            <a:extLst>
              <a:ext uri="{FF2B5EF4-FFF2-40B4-BE49-F238E27FC236}">
                <a16:creationId xmlns:a16="http://schemas.microsoft.com/office/drawing/2014/main" id="{1E7CB05A-7CFF-454E-B253-55F7B05D8DDF}"/>
              </a:ext>
            </a:extLst>
          </p:cNvPr>
          <p:cNvSpPr txBox="1"/>
          <p:nvPr/>
        </p:nvSpPr>
        <p:spPr>
          <a:xfrm>
            <a:off x="4406696" y="578234"/>
            <a:ext cx="1420238" cy="276999"/>
          </a:xfrm>
          <a:prstGeom prst="rect">
            <a:avLst/>
          </a:prstGeom>
          <a:noFill/>
        </p:spPr>
        <p:txBody>
          <a:bodyPr wrap="square" rtlCol="0">
            <a:spAutoFit/>
          </a:bodyPr>
          <a:lstStyle/>
          <a:p>
            <a:r>
              <a:rPr lang="en-US" sz="1200" b="1" dirty="0">
                <a:solidFill>
                  <a:srgbClr val="7030A0"/>
                </a:solidFill>
              </a:rPr>
              <a:t>Measurements</a:t>
            </a:r>
            <a:endParaRPr lang="en-US" sz="1200" dirty="0"/>
          </a:p>
        </p:txBody>
      </p:sp>
      <p:pic>
        <p:nvPicPr>
          <p:cNvPr id="9" name="Picture 8">
            <a:extLst>
              <a:ext uri="{FF2B5EF4-FFF2-40B4-BE49-F238E27FC236}">
                <a16:creationId xmlns:a16="http://schemas.microsoft.com/office/drawing/2014/main" id="{A47D926F-F2F6-0248-83A9-E742A2DCD9B8}"/>
              </a:ext>
            </a:extLst>
          </p:cNvPr>
          <p:cNvPicPr>
            <a:picLocks noChangeAspect="1"/>
          </p:cNvPicPr>
          <p:nvPr/>
        </p:nvPicPr>
        <p:blipFill>
          <a:blip r:embed="rId4"/>
          <a:stretch>
            <a:fillRect/>
          </a:stretch>
        </p:blipFill>
        <p:spPr>
          <a:xfrm>
            <a:off x="2419037" y="3454260"/>
            <a:ext cx="1422400" cy="14224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1"/>
          <p:cNvSpPr txBox="1">
            <a:spLocks noGrp="1"/>
          </p:cNvSpPr>
          <p:nvPr>
            <p:ph type="title"/>
          </p:nvPr>
        </p:nvSpPr>
        <p:spPr>
          <a:prstGeom prst="rect">
            <a:avLst/>
          </a:prstGeom>
        </p:spPr>
        <p:txBody>
          <a:bodyPr spcFirstLastPara="1" wrap="square" lIns="91425" tIns="91425" rIns="91425" bIns="91425" anchor="ctr" anchorCtr="0">
            <a:noAutofit/>
          </a:bodyPr>
          <a:lstStyle/>
          <a:p>
            <a:pPr>
              <a:lnSpc>
                <a:spcPct val="115000"/>
              </a:lnSpc>
            </a:pPr>
            <a:r>
              <a:rPr lang="en-US" dirty="0"/>
              <a:t>R vs Rapid Miner</a:t>
            </a:r>
            <a:r>
              <a:rPr lang="en" dirty="0"/>
              <a:t> </a:t>
            </a:r>
            <a:r>
              <a:rPr lang="en-US" dirty="0"/>
              <a:t>Comparative</a:t>
            </a:r>
            <a:r>
              <a:rPr lang="en" dirty="0"/>
              <a:t> Analysis</a:t>
            </a:r>
            <a:endParaRPr dirty="0"/>
          </a:p>
        </p:txBody>
      </p:sp>
      <p:sp>
        <p:nvSpPr>
          <p:cNvPr id="88" name="Google Shape;88;p1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a:t>
            </a:fld>
            <a:endParaRPr/>
          </a:p>
        </p:txBody>
      </p:sp>
      <p:sp>
        <p:nvSpPr>
          <p:cNvPr id="89" name="Google Shape;89;p11"/>
          <p:cNvSpPr txBox="1">
            <a:spLocks noGrp="1"/>
          </p:cNvSpPr>
          <p:nvPr>
            <p:ph type="body" idx="1"/>
          </p:nvPr>
        </p:nvSpPr>
        <p:spPr>
          <a:xfrm>
            <a:off x="0" y="587781"/>
            <a:ext cx="9008400" cy="4423131"/>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endParaRPr dirty="0"/>
          </a:p>
        </p:txBody>
      </p:sp>
      <p:pic>
        <p:nvPicPr>
          <p:cNvPr id="90" name="Google Shape;90;p11"/>
          <p:cNvPicPr preferRelativeResize="0"/>
          <p:nvPr/>
        </p:nvPicPr>
        <p:blipFill>
          <a:blip r:embed="rId3">
            <a:alphaModFix/>
          </a:blip>
          <a:stretch>
            <a:fillRect/>
          </a:stretch>
        </p:blipFill>
        <p:spPr>
          <a:xfrm>
            <a:off x="4990787" y="578635"/>
            <a:ext cx="2419918" cy="602963"/>
          </a:xfrm>
          <a:prstGeom prst="rect">
            <a:avLst/>
          </a:prstGeom>
          <a:noFill/>
          <a:ln>
            <a:noFill/>
          </a:ln>
        </p:spPr>
      </p:pic>
      <p:graphicFrame>
        <p:nvGraphicFramePr>
          <p:cNvPr id="91" name="Google Shape;91;p11"/>
          <p:cNvGraphicFramePr/>
          <p:nvPr>
            <p:extLst>
              <p:ext uri="{D42A27DB-BD31-4B8C-83A1-F6EECF244321}">
                <p14:modId xmlns:p14="http://schemas.microsoft.com/office/powerpoint/2010/main" val="2784632510"/>
              </p:ext>
            </p:extLst>
          </p:nvPr>
        </p:nvGraphicFramePr>
        <p:xfrm>
          <a:off x="135600" y="1218058"/>
          <a:ext cx="8872800" cy="3593831"/>
        </p:xfrm>
        <a:graphic>
          <a:graphicData uri="http://schemas.openxmlformats.org/drawingml/2006/table">
            <a:tbl>
              <a:tblPr>
                <a:noFill/>
                <a:tableStyleId>{191EF689-43F8-4785-8AC1-08CF6D158246}</a:tableStyleId>
              </a:tblPr>
              <a:tblGrid>
                <a:gridCol w="1236000">
                  <a:extLst>
                    <a:ext uri="{9D8B030D-6E8A-4147-A177-3AD203B41FA5}">
                      <a16:colId xmlns:a16="http://schemas.microsoft.com/office/drawing/2014/main" val="20000"/>
                    </a:ext>
                  </a:extLst>
                </a:gridCol>
                <a:gridCol w="3108960">
                  <a:extLst>
                    <a:ext uri="{9D8B030D-6E8A-4147-A177-3AD203B41FA5}">
                      <a16:colId xmlns:a16="http://schemas.microsoft.com/office/drawing/2014/main" val="20001"/>
                    </a:ext>
                  </a:extLst>
                </a:gridCol>
                <a:gridCol w="4527840">
                  <a:extLst>
                    <a:ext uri="{9D8B030D-6E8A-4147-A177-3AD203B41FA5}">
                      <a16:colId xmlns:a16="http://schemas.microsoft.com/office/drawing/2014/main" val="20002"/>
                    </a:ext>
                  </a:extLst>
                </a:gridCol>
              </a:tblGrid>
              <a:tr h="456027">
                <a:tc>
                  <a:txBody>
                    <a:bodyPr/>
                    <a:lstStyle/>
                    <a:p>
                      <a:pPr marL="0" lvl="0" indent="0" algn="l" rtl="0">
                        <a:spcBef>
                          <a:spcPts val="0"/>
                        </a:spcBef>
                        <a:spcAft>
                          <a:spcPts val="0"/>
                        </a:spcAft>
                        <a:buNone/>
                      </a:pPr>
                      <a:r>
                        <a:rPr lang="en" sz="1000" baseline="0" dirty="0">
                          <a:latin typeface="Ubuntu Light"/>
                          <a:ea typeface="Ubuntu Light"/>
                          <a:cs typeface="Ubuntu Light"/>
                          <a:sym typeface="Ubuntu Light"/>
                        </a:rPr>
                        <a:t>Description</a:t>
                      </a:r>
                      <a:endParaRPr sz="1000" baseline="0" dirty="0">
                        <a:latin typeface="Ubuntu Light"/>
                        <a:ea typeface="Ubuntu Light"/>
                        <a:cs typeface="Ubuntu Light"/>
                        <a:sym typeface="Ubuntu 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aseline="0" dirty="0"/>
                        <a:t>Software programming language &amp; software environment for statistical computing and graphics. </a:t>
                      </a:r>
                      <a:endParaRPr sz="1000" baseline="0"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aseline="0" dirty="0"/>
                        <a:t>Software platform IDE provides an integrated environment for machine learning, data mining, text mining, predictive analytics &amp; business analytics</a:t>
                      </a:r>
                      <a:endParaRPr sz="1000" baseline="0"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2">
                        <a:lumMod val="40000"/>
                        <a:lumOff val="60000"/>
                      </a:schemeClr>
                    </a:solidFill>
                  </a:tcPr>
                </a:tc>
                <a:extLst>
                  <a:ext uri="{0D108BD9-81ED-4DB2-BD59-A6C34878D82A}">
                    <a16:rowId xmlns:a16="http://schemas.microsoft.com/office/drawing/2014/main" val="10000"/>
                  </a:ext>
                </a:extLst>
              </a:tr>
              <a:tr h="395219">
                <a:tc>
                  <a:txBody>
                    <a:bodyPr/>
                    <a:lstStyle/>
                    <a:p>
                      <a:pPr marL="0" lvl="0" indent="0" algn="l" rtl="0">
                        <a:spcBef>
                          <a:spcPts val="0"/>
                        </a:spcBef>
                        <a:spcAft>
                          <a:spcPts val="0"/>
                        </a:spcAft>
                        <a:buNone/>
                      </a:pPr>
                      <a:r>
                        <a:rPr lang="en" sz="1000" baseline="0" dirty="0">
                          <a:latin typeface="Ubuntu Light"/>
                          <a:ea typeface="Ubuntu Light"/>
                          <a:cs typeface="Ubuntu Light"/>
                          <a:sym typeface="Ubuntu Light"/>
                        </a:rPr>
                        <a:t>Price</a:t>
                      </a:r>
                      <a:endParaRPr sz="1000" baseline="0" dirty="0">
                        <a:latin typeface="Ubuntu Light"/>
                        <a:ea typeface="Ubuntu Light"/>
                        <a:cs typeface="Ubuntu Light"/>
                        <a:sym typeface="Ubuntu Light"/>
                      </a:endParaRPr>
                    </a:p>
                  </a:txBody>
                  <a:tcPr marL="91425" marR="91425" marT="91425" marB="91425">
                    <a:lnT w="9525" cap="flat" cmpd="sng">
                      <a:solidFill>
                        <a:srgbClr val="9E9E9E"/>
                      </a:solidFill>
                      <a:prstDash val="solid"/>
                      <a:round/>
                      <a:headEnd type="none" w="sm" len="sm"/>
                      <a:tailEnd type="none" w="sm" len="sm"/>
                    </a:lnT>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aseline="0" dirty="0"/>
                        <a:t>Open Source</a:t>
                      </a:r>
                      <a:endParaRPr sz="1000" baseline="0" dirty="0"/>
                    </a:p>
                  </a:txBody>
                  <a:tcPr marL="91425" marR="91425" marT="91425" marB="91425">
                    <a:lnT w="9525" cap="flat" cmpd="sng">
                      <a:solidFill>
                        <a:srgbClr val="9E9E9E"/>
                      </a:solidFill>
                      <a:prstDash val="solid"/>
                      <a:round/>
                      <a:headEnd type="none" w="sm" len="sm"/>
                      <a:tailEnd type="none" w="sm" len="sm"/>
                    </a:lnT>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aseline="0" dirty="0"/>
                        <a:t>Free Community Edition &amp; Commercial Enterprise Edition</a:t>
                      </a:r>
                      <a:endParaRPr sz="1000" baseline="0" dirty="0"/>
                    </a:p>
                  </a:txBody>
                  <a:tcPr marL="91425" marR="91425" marT="91425" marB="91425">
                    <a:lnT w="9525" cap="flat" cmpd="sng">
                      <a:solidFill>
                        <a:srgbClr val="9E9E9E"/>
                      </a:solidFill>
                      <a:prstDash val="solid"/>
                      <a:round/>
                      <a:headEnd type="none" w="sm" len="sm"/>
                      <a:tailEnd type="none" w="sm" len="sm"/>
                    </a:lnT>
                    <a:solidFill>
                      <a:schemeClr val="accent2">
                        <a:lumMod val="40000"/>
                        <a:lumOff val="60000"/>
                      </a:schemeClr>
                    </a:solidFill>
                  </a:tcPr>
                </a:tc>
                <a:extLst>
                  <a:ext uri="{0D108BD9-81ED-4DB2-BD59-A6C34878D82A}">
                    <a16:rowId xmlns:a16="http://schemas.microsoft.com/office/drawing/2014/main" val="10001"/>
                  </a:ext>
                </a:extLst>
              </a:tr>
              <a:tr h="395219">
                <a:tc>
                  <a:txBody>
                    <a:bodyPr/>
                    <a:lstStyle/>
                    <a:p>
                      <a:pPr marL="0" lvl="0" indent="0" algn="l" rtl="0">
                        <a:spcBef>
                          <a:spcPts val="0"/>
                        </a:spcBef>
                        <a:spcAft>
                          <a:spcPts val="0"/>
                        </a:spcAft>
                        <a:buNone/>
                      </a:pPr>
                      <a:r>
                        <a:rPr lang="en-US" sz="1000" baseline="0" dirty="0">
                          <a:latin typeface="Ubuntu Light"/>
                          <a:ea typeface="Ubuntu Light"/>
                          <a:cs typeface="Ubuntu Light"/>
                          <a:sym typeface="Ubuntu Light"/>
                        </a:rPr>
                        <a:t>Language</a:t>
                      </a:r>
                      <a:endParaRPr sz="1000" baseline="0" dirty="0">
                        <a:latin typeface="Ubuntu Light"/>
                        <a:ea typeface="Ubuntu Light"/>
                        <a:cs typeface="Ubuntu Light"/>
                        <a:sym typeface="Ubuntu Light"/>
                      </a:endParaRPr>
                    </a:p>
                  </a:txBody>
                  <a:tcPr marL="91425" marR="91425" marT="91425" marB="91425">
                    <a:solidFill>
                      <a:schemeClr val="accent3">
                        <a:lumMod val="20000"/>
                        <a:lumOff val="80000"/>
                      </a:schemeClr>
                    </a:solidFill>
                  </a:tcPr>
                </a:tc>
                <a:tc>
                  <a:txBody>
                    <a:bodyPr/>
                    <a:lstStyle/>
                    <a:p>
                      <a:pPr marL="0" lvl="0" indent="0" algn="l" rtl="0">
                        <a:spcBef>
                          <a:spcPts val="0"/>
                        </a:spcBef>
                        <a:spcAft>
                          <a:spcPts val="0"/>
                        </a:spcAft>
                        <a:buNone/>
                      </a:pPr>
                      <a:r>
                        <a:rPr lang="en-US" sz="1000" baseline="0" dirty="0"/>
                        <a:t>R interpreted Language</a:t>
                      </a:r>
                      <a:endParaRPr sz="1000" baseline="0" dirty="0"/>
                    </a:p>
                  </a:txBody>
                  <a:tcPr marL="91425" marR="91425" marT="91425" marB="91425">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aseline="0" dirty="0"/>
                        <a:t>GUI based IDE developed using JAVA</a:t>
                      </a:r>
                      <a:endParaRPr sz="1000" baseline="0" dirty="0"/>
                    </a:p>
                  </a:txBody>
                  <a:tcPr marL="91425" marR="91425" marT="91425" marB="91425">
                    <a:solidFill>
                      <a:schemeClr val="accent2">
                        <a:lumMod val="40000"/>
                        <a:lumOff val="60000"/>
                      </a:schemeClr>
                    </a:solidFill>
                  </a:tcPr>
                </a:tc>
                <a:extLst>
                  <a:ext uri="{0D108BD9-81ED-4DB2-BD59-A6C34878D82A}">
                    <a16:rowId xmlns:a16="http://schemas.microsoft.com/office/drawing/2014/main" val="10002"/>
                  </a:ext>
                </a:extLst>
              </a:tr>
              <a:tr h="423838">
                <a:tc>
                  <a:txBody>
                    <a:bodyPr/>
                    <a:lstStyle/>
                    <a:p>
                      <a:pPr marL="0" lvl="0" indent="0" algn="l" rtl="0">
                        <a:spcBef>
                          <a:spcPts val="0"/>
                        </a:spcBef>
                        <a:spcAft>
                          <a:spcPts val="0"/>
                        </a:spcAft>
                        <a:buNone/>
                      </a:pPr>
                      <a:r>
                        <a:rPr lang="en-US" sz="1000" baseline="0" dirty="0">
                          <a:latin typeface="Ubuntu Light"/>
                          <a:ea typeface="Ubuntu Light"/>
                          <a:cs typeface="Ubuntu Light"/>
                          <a:sym typeface="Ubuntu Light"/>
                        </a:rPr>
                        <a:t>input/output files format</a:t>
                      </a:r>
                      <a:endParaRPr sz="1000" baseline="0" dirty="0">
                        <a:latin typeface="Ubuntu Light"/>
                        <a:ea typeface="Ubuntu Light"/>
                        <a:cs typeface="Ubuntu Light"/>
                        <a:sym typeface="Ubuntu Light"/>
                      </a:endParaRPr>
                    </a:p>
                  </a:txBody>
                  <a:tcPr marL="91425" marR="91425" marT="91425" marB="91425">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text file (ASCII,.</a:t>
                      </a:r>
                      <a:r>
                        <a:rPr lang="en-US" sz="1000" dirty="0" err="1"/>
                        <a:t>dat</a:t>
                      </a:r>
                      <a:r>
                        <a:rPr lang="en-US" sz="1000" dirty="0"/>
                        <a:t>), Excel spreadsheet (.csv,</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a:t>
                      </a:r>
                      <a:r>
                        <a:rPr lang="en-US" sz="1000" dirty="0" err="1"/>
                        <a:t>delim</a:t>
                      </a:r>
                      <a:r>
                        <a:rPr lang="en-US" sz="1000" dirty="0"/>
                        <a:t>,.DIF), Pdf, html, </a:t>
                      </a:r>
                      <a:r>
                        <a:rPr lang="en-US" sz="1000" dirty="0" err="1"/>
                        <a:t>images,minitab</a:t>
                      </a:r>
                      <a:r>
                        <a:rPr lang="en-US" sz="1000" dirty="0"/>
                        <a:t>, s-plus</a:t>
                      </a:r>
                      <a:endParaRPr sz="1000" baseline="0" dirty="0"/>
                    </a:p>
                  </a:txBody>
                  <a:tcPr marL="91425" marR="91425" marT="91425" marB="91425">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text file (ASCII,.</a:t>
                      </a:r>
                      <a:r>
                        <a:rPr lang="en-US" sz="1000" dirty="0" err="1"/>
                        <a:t>dat</a:t>
                      </a:r>
                      <a:r>
                        <a:rPr lang="en-US" sz="1000" dirty="0"/>
                        <a:t>), Excel spreadsheet (.csv,.</a:t>
                      </a:r>
                      <a:r>
                        <a:rPr lang="en-US" sz="1000" dirty="0" err="1"/>
                        <a:t>delim</a:t>
                      </a:r>
                      <a:r>
                        <a:rPr lang="en-US" sz="1000" dirty="0"/>
                        <a:t>,.DIF), Pdf, html, images, audio, SAP</a:t>
                      </a:r>
                      <a:endParaRPr lang="en-US" sz="1000" baseline="0" dirty="0"/>
                    </a:p>
                  </a:txBody>
                  <a:tcPr marL="91425" marR="91425" marT="91425" marB="91425">
                    <a:solidFill>
                      <a:schemeClr val="accent2">
                        <a:lumMod val="40000"/>
                        <a:lumOff val="60000"/>
                      </a:schemeClr>
                    </a:solidFill>
                  </a:tcPr>
                </a:tc>
                <a:extLst>
                  <a:ext uri="{0D108BD9-81ED-4DB2-BD59-A6C34878D82A}">
                    <a16:rowId xmlns:a16="http://schemas.microsoft.com/office/drawing/2014/main" val="10003"/>
                  </a:ext>
                </a:extLst>
              </a:tr>
              <a:tr h="608046">
                <a:tc>
                  <a:txBody>
                    <a:bodyPr/>
                    <a:lstStyle/>
                    <a:p>
                      <a:pPr marL="0" lvl="0" indent="0" algn="l" rtl="0">
                        <a:spcBef>
                          <a:spcPts val="0"/>
                        </a:spcBef>
                        <a:spcAft>
                          <a:spcPts val="0"/>
                        </a:spcAft>
                        <a:buNone/>
                      </a:pPr>
                      <a:r>
                        <a:rPr lang="en-US" sz="1000" baseline="0" dirty="0">
                          <a:latin typeface="Ubuntu Light"/>
                          <a:ea typeface="Ubuntu Light"/>
                          <a:cs typeface="Ubuntu Light"/>
                          <a:sym typeface="Ubuntu Light"/>
                        </a:rPr>
                        <a:t>Visualization Plots</a:t>
                      </a:r>
                      <a:endParaRPr sz="1000" baseline="0" dirty="0">
                        <a:latin typeface="Ubuntu Light"/>
                        <a:ea typeface="Ubuntu Light"/>
                        <a:cs typeface="Ubuntu Light"/>
                        <a:sym typeface="Ubuntu Light"/>
                      </a:endParaRPr>
                    </a:p>
                  </a:txBody>
                  <a:tcPr marL="91425" marR="91425" marT="91425" marB="91425">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aseline="0" dirty="0"/>
                        <a:t>Bar chart, Pie Chart, Line, Histogram, Scatter, Conditioning Plot, Kernel Density, Quantile Quantile, </a:t>
                      </a:r>
                      <a:r>
                        <a:rPr lang="en-US" sz="1000" baseline="0" dirty="0" err="1"/>
                        <a:t>Plotly</a:t>
                      </a:r>
                      <a:r>
                        <a:rPr lang="en-US" sz="1000" baseline="0" dirty="0"/>
                        <a:t>, Google Visualization API</a:t>
                      </a:r>
                      <a:endParaRPr sz="1000" baseline="0" dirty="0"/>
                    </a:p>
                  </a:txBody>
                  <a:tcPr marL="91425" marR="91425" marT="91425" marB="91425">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aseline="0" dirty="0"/>
                        <a:t>Bar chart, Pie Chart, Line, Histogram, Scatter, Bubble, Deviation, Survey plots, Density, Andrews Curves, Quartile</a:t>
                      </a:r>
                      <a:endParaRPr sz="1000" baseline="0" dirty="0"/>
                    </a:p>
                  </a:txBody>
                  <a:tcPr marL="91425" marR="91425" marT="91425" marB="91425">
                    <a:solidFill>
                      <a:schemeClr val="accent2">
                        <a:lumMod val="40000"/>
                        <a:lumOff val="60000"/>
                      </a:schemeClr>
                    </a:solidFill>
                  </a:tcPr>
                </a:tc>
                <a:extLst>
                  <a:ext uri="{0D108BD9-81ED-4DB2-BD59-A6C34878D82A}">
                    <a16:rowId xmlns:a16="http://schemas.microsoft.com/office/drawing/2014/main" val="1933043094"/>
                  </a:ext>
                </a:extLst>
              </a:tr>
              <a:tr h="395593">
                <a:tc>
                  <a:txBody>
                    <a:bodyPr/>
                    <a:lstStyle/>
                    <a:p>
                      <a:pPr marL="0" lvl="0" indent="0" algn="l" rtl="0">
                        <a:spcBef>
                          <a:spcPts val="0"/>
                        </a:spcBef>
                        <a:spcAft>
                          <a:spcPts val="0"/>
                        </a:spcAft>
                        <a:buNone/>
                      </a:pPr>
                      <a:r>
                        <a:rPr lang="en-US" sz="1000" baseline="0" dirty="0">
                          <a:latin typeface="Ubuntu Light"/>
                          <a:ea typeface="Ubuntu Light"/>
                          <a:cs typeface="Ubuntu Light"/>
                          <a:sym typeface="Ubuntu Light"/>
                        </a:rPr>
                        <a:t>Performance</a:t>
                      </a:r>
                      <a:endParaRPr sz="1000" baseline="0" dirty="0">
                        <a:latin typeface="Ubuntu Light"/>
                        <a:ea typeface="Ubuntu Light"/>
                        <a:cs typeface="Ubuntu Light"/>
                        <a:sym typeface="Ubuntu Light"/>
                      </a:endParaRPr>
                    </a:p>
                  </a:txBody>
                  <a:tcPr marL="91425" marR="91425" marT="91425" marB="91425">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aseline="0" dirty="0"/>
                        <a:t>Best accuracy levels with missing values in datasets</a:t>
                      </a:r>
                      <a:endParaRPr sz="1000" baseline="0" dirty="0"/>
                    </a:p>
                  </a:txBody>
                  <a:tcPr marL="91425" marR="91425" marT="91425" marB="91425">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aseline="0" dirty="0"/>
                        <a:t>Best to handle continues data type &amp; multi class data</a:t>
                      </a:r>
                      <a:endParaRPr sz="1000" baseline="0" dirty="0"/>
                    </a:p>
                  </a:txBody>
                  <a:tcPr marL="91425" marR="91425" marT="91425" marB="91425">
                    <a:solidFill>
                      <a:schemeClr val="accent2">
                        <a:lumMod val="40000"/>
                        <a:lumOff val="60000"/>
                      </a:schemeClr>
                    </a:solidFill>
                  </a:tcPr>
                </a:tc>
                <a:extLst>
                  <a:ext uri="{0D108BD9-81ED-4DB2-BD59-A6C34878D82A}">
                    <a16:rowId xmlns:a16="http://schemas.microsoft.com/office/drawing/2014/main" val="1186971564"/>
                  </a:ext>
                </a:extLst>
              </a:tr>
              <a:tr h="79046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aseline="0" dirty="0">
                          <a:latin typeface="Ubuntu Light"/>
                          <a:ea typeface="Ubuntu Light"/>
                          <a:cs typeface="Ubuntu Light"/>
                          <a:sym typeface="Ubuntu Light"/>
                        </a:rPr>
                        <a:t>Structure &amp; Development</a:t>
                      </a:r>
                      <a:endParaRPr sz="1000" baseline="0" dirty="0">
                        <a:latin typeface="Ubuntu Light"/>
                        <a:ea typeface="Ubuntu Light"/>
                        <a:cs typeface="Ubuntu Light"/>
                        <a:sym typeface="Ubuntu Light"/>
                      </a:endParaRPr>
                    </a:p>
                  </a:txBody>
                  <a:tcPr marL="91425" marR="91425" marT="91425" marB="91425">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aseline="0" dirty="0"/>
                        <a:t>Built-in and user-created packages &amp; functions and in-memory data objects.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aseline="0" dirty="0"/>
                        <a:t>Extensible using R code and Generics</a:t>
                      </a:r>
                      <a:endParaRPr sz="1000" baseline="0" dirty="0"/>
                    </a:p>
                  </a:txBody>
                  <a:tcPr marL="91425" marR="91425" marT="91425" marB="91425">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aseline="0" dirty="0"/>
                        <a:t>Built using normal operators containing one or more sub processes &amp; super operators relying on execution of other user defined operators.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aseline="0" dirty="0"/>
                        <a:t>Extensible using </a:t>
                      </a:r>
                      <a:r>
                        <a:rPr lang="en-US" sz="1000" dirty="0"/>
                        <a:t>built-in scripting operator &amp; extensions providing new operators and new data objects </a:t>
                      </a:r>
                      <a:endParaRPr lang="en-US" sz="1000" baseline="0" dirty="0"/>
                    </a:p>
                  </a:txBody>
                  <a:tcPr marL="91425" marR="91425" marT="91425" marB="91425">
                    <a:solidFill>
                      <a:schemeClr val="accent2">
                        <a:lumMod val="40000"/>
                        <a:lumOff val="60000"/>
                      </a:schemeClr>
                    </a:solidFill>
                  </a:tcPr>
                </a:tc>
                <a:extLst>
                  <a:ext uri="{0D108BD9-81ED-4DB2-BD59-A6C34878D82A}">
                    <a16:rowId xmlns:a16="http://schemas.microsoft.com/office/drawing/2014/main" val="373914777"/>
                  </a:ext>
                </a:extLst>
              </a:tr>
            </a:tbl>
          </a:graphicData>
        </a:graphic>
      </p:graphicFrame>
      <p:pic>
        <p:nvPicPr>
          <p:cNvPr id="92" name="Google Shape;92;p11"/>
          <p:cNvPicPr preferRelativeResize="0"/>
          <p:nvPr/>
        </p:nvPicPr>
        <p:blipFill>
          <a:blip r:embed="rId4">
            <a:alphaModFix/>
          </a:blip>
          <a:stretch>
            <a:fillRect/>
          </a:stretch>
        </p:blipFill>
        <p:spPr>
          <a:xfrm>
            <a:off x="2368302" y="551201"/>
            <a:ext cx="779841" cy="60296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0"/>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dirty="0"/>
              <a:t>Applications of Data Mining</a:t>
            </a:r>
            <a:endParaRPr dirty="0"/>
          </a:p>
        </p:txBody>
      </p:sp>
      <p:sp>
        <p:nvSpPr>
          <p:cNvPr id="80" name="Google Shape;80;p1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a:t>
            </a:fld>
            <a:endParaRPr/>
          </a:p>
        </p:txBody>
      </p:sp>
      <p:sp>
        <p:nvSpPr>
          <p:cNvPr id="81" name="Google Shape;81;p10"/>
          <p:cNvSpPr txBox="1">
            <a:spLocks noGrp="1"/>
          </p:cNvSpPr>
          <p:nvPr>
            <p:ph type="body" idx="1"/>
          </p:nvPr>
        </p:nvSpPr>
        <p:spPr>
          <a:prstGeom prst="rect">
            <a:avLst/>
          </a:prstGeom>
        </p:spPr>
        <p:txBody>
          <a:bodyPr spcFirstLastPara="1" wrap="square" lIns="91425" tIns="91425" rIns="91425" bIns="91425" anchor="t" anchorCtr="0">
            <a:noAutofit/>
            <a:scene3d>
              <a:camera prst="orthographicFront"/>
              <a:lightRig rig="harsh" dir="t"/>
            </a:scene3d>
            <a:sp3d extrusionH="57150" prstMaterial="matte">
              <a:bevelT w="63500" h="12700" prst="angle"/>
              <a:contourClr>
                <a:schemeClr val="bg1">
                  <a:lumMod val="65000"/>
                </a:schemeClr>
              </a:contourClr>
            </a:sp3d>
          </a:bodyPr>
          <a:lstStyle/>
          <a:p>
            <a:pPr marL="0" lvl="0" indent="0" algn="l" rtl="0">
              <a:spcBef>
                <a:spcPts val="0"/>
              </a:spcBef>
              <a:spcAft>
                <a:spcPts val="1600"/>
              </a:spcAft>
              <a:buNone/>
            </a:pPr>
            <a:endParaRPr lang="en-US" b="1" dirty="0">
              <a:ln/>
              <a:solidFill>
                <a:schemeClr val="accent3"/>
              </a:solidFill>
            </a:endParaRPr>
          </a:p>
          <a:p>
            <a:pPr marL="0" lvl="0" indent="0" algn="l" rtl="0">
              <a:spcBef>
                <a:spcPts val="0"/>
              </a:spcBef>
              <a:spcAft>
                <a:spcPts val="1600"/>
              </a:spcAft>
              <a:buNone/>
            </a:pPr>
            <a:endParaRPr b="1" dirty="0">
              <a:ln/>
              <a:solidFill>
                <a:schemeClr val="accent3"/>
              </a:solidFill>
            </a:endParaRPr>
          </a:p>
        </p:txBody>
      </p:sp>
      <p:graphicFrame>
        <p:nvGraphicFramePr>
          <p:cNvPr id="30" name="Diagram 29">
            <a:extLst>
              <a:ext uri="{FF2B5EF4-FFF2-40B4-BE49-F238E27FC236}">
                <a16:creationId xmlns:a16="http://schemas.microsoft.com/office/drawing/2014/main" id="{44D92A52-DE0A-BC47-AD3B-5E4B6B892BD1}"/>
              </a:ext>
            </a:extLst>
          </p:cNvPr>
          <p:cNvGraphicFramePr/>
          <p:nvPr>
            <p:extLst>
              <p:ext uri="{D42A27DB-BD31-4B8C-83A1-F6EECF244321}">
                <p14:modId xmlns:p14="http://schemas.microsoft.com/office/powerpoint/2010/main" val="2548612491"/>
              </p:ext>
            </p:extLst>
          </p:nvPr>
        </p:nvGraphicFramePr>
        <p:xfrm>
          <a:off x="2434419" y="1104024"/>
          <a:ext cx="3668969" cy="3141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Hexagon 8">
            <a:extLst>
              <a:ext uri="{FF2B5EF4-FFF2-40B4-BE49-F238E27FC236}">
                <a16:creationId xmlns:a16="http://schemas.microsoft.com/office/drawing/2014/main" id="{B0A30370-5CA2-1847-A795-7B1C5ABEBC9C}"/>
              </a:ext>
            </a:extLst>
          </p:cNvPr>
          <p:cNvSpPr/>
          <p:nvPr/>
        </p:nvSpPr>
        <p:spPr>
          <a:xfrm>
            <a:off x="1891307" y="1850697"/>
            <a:ext cx="934804" cy="737543"/>
          </a:xfrm>
          <a:prstGeom prst="hexagon">
            <a:avLst/>
          </a:prstGeom>
          <a:solidFill>
            <a:schemeClr val="accent6">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Hexagon 32">
            <a:extLst>
              <a:ext uri="{FF2B5EF4-FFF2-40B4-BE49-F238E27FC236}">
                <a16:creationId xmlns:a16="http://schemas.microsoft.com/office/drawing/2014/main" id="{0A70E8FF-6C6A-0542-AD6F-FE3BB6891203}"/>
              </a:ext>
            </a:extLst>
          </p:cNvPr>
          <p:cNvSpPr/>
          <p:nvPr/>
        </p:nvSpPr>
        <p:spPr>
          <a:xfrm>
            <a:off x="2500907" y="752780"/>
            <a:ext cx="934804" cy="737543"/>
          </a:xfrm>
          <a:prstGeom prst="hexagon">
            <a:avLst/>
          </a:prstGeom>
          <a:solidFill>
            <a:schemeClr val="accent6">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30763214-39C1-0141-B5BF-5687B0E68BBB}"/>
              </a:ext>
            </a:extLst>
          </p:cNvPr>
          <p:cNvPicPr>
            <a:picLocks noChangeAspect="1"/>
          </p:cNvPicPr>
          <p:nvPr/>
        </p:nvPicPr>
        <p:blipFill>
          <a:blip r:embed="rId8"/>
          <a:stretch>
            <a:fillRect/>
          </a:stretch>
        </p:blipFill>
        <p:spPr>
          <a:xfrm>
            <a:off x="2121360" y="1954687"/>
            <a:ext cx="529561" cy="529561"/>
          </a:xfrm>
          <a:prstGeom prst="rect">
            <a:avLst/>
          </a:prstGeom>
        </p:spPr>
      </p:pic>
      <p:pic>
        <p:nvPicPr>
          <p:cNvPr id="15" name="Picture 14">
            <a:extLst>
              <a:ext uri="{FF2B5EF4-FFF2-40B4-BE49-F238E27FC236}">
                <a16:creationId xmlns:a16="http://schemas.microsoft.com/office/drawing/2014/main" id="{06C5EBAA-33E8-8D4F-8997-04841E785BC2}"/>
              </a:ext>
            </a:extLst>
          </p:cNvPr>
          <p:cNvPicPr>
            <a:picLocks noChangeAspect="1"/>
          </p:cNvPicPr>
          <p:nvPr/>
        </p:nvPicPr>
        <p:blipFill>
          <a:blip r:embed="rId9"/>
          <a:stretch>
            <a:fillRect/>
          </a:stretch>
        </p:blipFill>
        <p:spPr>
          <a:xfrm>
            <a:off x="2757190" y="901750"/>
            <a:ext cx="473628" cy="473628"/>
          </a:xfrm>
          <a:prstGeom prst="rect">
            <a:avLst/>
          </a:prstGeom>
          <a:solidFill>
            <a:schemeClr val="accent6">
              <a:lumMod val="20000"/>
              <a:lumOff val="80000"/>
            </a:schemeClr>
          </a:solidFill>
          <a:effectLst>
            <a:outerShdw blurRad="50800" dist="50800" dir="5400000" algn="ctr" rotWithShape="0">
              <a:schemeClr val="accent6">
                <a:lumMod val="20000"/>
                <a:lumOff val="80000"/>
              </a:schemeClr>
            </a:outerShdw>
          </a:effectLst>
        </p:spPr>
      </p:pic>
      <p:sp>
        <p:nvSpPr>
          <p:cNvPr id="36" name="Hexagon 35">
            <a:extLst>
              <a:ext uri="{FF2B5EF4-FFF2-40B4-BE49-F238E27FC236}">
                <a16:creationId xmlns:a16="http://schemas.microsoft.com/office/drawing/2014/main" id="{A6ADB370-3706-FA4E-A479-C0C61EB4F0D8}"/>
              </a:ext>
            </a:extLst>
          </p:cNvPr>
          <p:cNvSpPr/>
          <p:nvPr/>
        </p:nvSpPr>
        <p:spPr>
          <a:xfrm>
            <a:off x="4951499" y="722937"/>
            <a:ext cx="934804" cy="737543"/>
          </a:xfrm>
          <a:prstGeom prst="hexagon">
            <a:avLst/>
          </a:prstGeom>
          <a:solidFill>
            <a:schemeClr val="accent6">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Hexagon 37">
            <a:extLst>
              <a:ext uri="{FF2B5EF4-FFF2-40B4-BE49-F238E27FC236}">
                <a16:creationId xmlns:a16="http://schemas.microsoft.com/office/drawing/2014/main" id="{80D067A5-6557-3043-8C58-CE4321E581C0}"/>
              </a:ext>
            </a:extLst>
          </p:cNvPr>
          <p:cNvSpPr/>
          <p:nvPr/>
        </p:nvSpPr>
        <p:spPr>
          <a:xfrm>
            <a:off x="5673875" y="1756209"/>
            <a:ext cx="934804" cy="737543"/>
          </a:xfrm>
          <a:prstGeom prst="hexagon">
            <a:avLst/>
          </a:prstGeom>
          <a:solidFill>
            <a:schemeClr val="accent6">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Hexagon 39">
            <a:extLst>
              <a:ext uri="{FF2B5EF4-FFF2-40B4-BE49-F238E27FC236}">
                <a16:creationId xmlns:a16="http://schemas.microsoft.com/office/drawing/2014/main" id="{6A7A849B-2BA1-FE42-ACA8-03C987D6CEC7}"/>
              </a:ext>
            </a:extLst>
          </p:cNvPr>
          <p:cNvSpPr/>
          <p:nvPr/>
        </p:nvSpPr>
        <p:spPr>
          <a:xfrm>
            <a:off x="1882163" y="2947977"/>
            <a:ext cx="934804" cy="737543"/>
          </a:xfrm>
          <a:prstGeom prst="hexagon">
            <a:avLst/>
          </a:prstGeom>
          <a:solidFill>
            <a:schemeClr val="accent6">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Hexagon 41">
            <a:extLst>
              <a:ext uri="{FF2B5EF4-FFF2-40B4-BE49-F238E27FC236}">
                <a16:creationId xmlns:a16="http://schemas.microsoft.com/office/drawing/2014/main" id="{87E6F4BB-C6CC-6547-B307-7A7190C235C6}"/>
              </a:ext>
            </a:extLst>
          </p:cNvPr>
          <p:cNvSpPr/>
          <p:nvPr/>
        </p:nvSpPr>
        <p:spPr>
          <a:xfrm>
            <a:off x="2888003" y="3990393"/>
            <a:ext cx="934804" cy="737543"/>
          </a:xfrm>
          <a:prstGeom prst="hexagon">
            <a:avLst/>
          </a:prstGeom>
          <a:solidFill>
            <a:schemeClr val="accent6">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Hexagon 43">
            <a:extLst>
              <a:ext uri="{FF2B5EF4-FFF2-40B4-BE49-F238E27FC236}">
                <a16:creationId xmlns:a16="http://schemas.microsoft.com/office/drawing/2014/main" id="{DF704E25-3EB7-0F48-82B7-BAC7729401B4}"/>
              </a:ext>
            </a:extLst>
          </p:cNvPr>
          <p:cNvSpPr/>
          <p:nvPr/>
        </p:nvSpPr>
        <p:spPr>
          <a:xfrm>
            <a:off x="4890539" y="3917241"/>
            <a:ext cx="934804" cy="737543"/>
          </a:xfrm>
          <a:prstGeom prst="hexagon">
            <a:avLst/>
          </a:prstGeom>
          <a:solidFill>
            <a:schemeClr val="accent6">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Hexagon 45">
            <a:extLst>
              <a:ext uri="{FF2B5EF4-FFF2-40B4-BE49-F238E27FC236}">
                <a16:creationId xmlns:a16="http://schemas.microsoft.com/office/drawing/2014/main" id="{6DD7A2C6-98A7-D146-AEBE-E8221D27B1B4}"/>
              </a:ext>
            </a:extLst>
          </p:cNvPr>
          <p:cNvSpPr/>
          <p:nvPr/>
        </p:nvSpPr>
        <p:spPr>
          <a:xfrm>
            <a:off x="5676923" y="2938833"/>
            <a:ext cx="934804" cy="737543"/>
          </a:xfrm>
          <a:prstGeom prst="hexagon">
            <a:avLst/>
          </a:prstGeom>
          <a:solidFill>
            <a:schemeClr val="accent6">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eft Arrow Callout 34">
            <a:extLst>
              <a:ext uri="{FF2B5EF4-FFF2-40B4-BE49-F238E27FC236}">
                <a16:creationId xmlns:a16="http://schemas.microsoft.com/office/drawing/2014/main" id="{DFD5E729-404B-1C45-B688-B9429D5595C2}"/>
              </a:ext>
            </a:extLst>
          </p:cNvPr>
          <p:cNvSpPr/>
          <p:nvPr/>
        </p:nvSpPr>
        <p:spPr>
          <a:xfrm>
            <a:off x="5924780" y="775848"/>
            <a:ext cx="1771420" cy="647095"/>
          </a:xfrm>
          <a:prstGeom prst="leftArrowCallout">
            <a:avLst/>
          </a:prstGeom>
          <a:solidFill>
            <a:schemeClr val="accent5">
              <a:lumMod val="75000"/>
            </a:schemeClr>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3"/>
                </a:solidFill>
              </a:rPr>
              <a:t>Customer Profiling</a:t>
            </a:r>
          </a:p>
        </p:txBody>
      </p:sp>
      <p:sp>
        <p:nvSpPr>
          <p:cNvPr id="56" name="Left Arrow Callout 55">
            <a:extLst>
              <a:ext uri="{FF2B5EF4-FFF2-40B4-BE49-F238E27FC236}">
                <a16:creationId xmlns:a16="http://schemas.microsoft.com/office/drawing/2014/main" id="{22EF41BC-1755-BC4E-9BEE-AF6FE983FE35}"/>
              </a:ext>
            </a:extLst>
          </p:cNvPr>
          <p:cNvSpPr/>
          <p:nvPr/>
        </p:nvSpPr>
        <p:spPr>
          <a:xfrm>
            <a:off x="6625819" y="1806072"/>
            <a:ext cx="1897721" cy="647095"/>
          </a:xfrm>
          <a:prstGeom prst="leftArrowCallout">
            <a:avLst/>
          </a:prstGeom>
          <a:solidFill>
            <a:schemeClr val="accent5">
              <a:lumMod val="75000"/>
            </a:schemeClr>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3"/>
                </a:solidFill>
              </a:rPr>
              <a:t>Merchandise Planning</a:t>
            </a:r>
          </a:p>
        </p:txBody>
      </p:sp>
      <p:sp>
        <p:nvSpPr>
          <p:cNvPr id="57" name="Left Arrow Callout 56">
            <a:extLst>
              <a:ext uri="{FF2B5EF4-FFF2-40B4-BE49-F238E27FC236}">
                <a16:creationId xmlns:a16="http://schemas.microsoft.com/office/drawing/2014/main" id="{9C0D4CCE-BEC7-FC43-AA1C-B08474D4727F}"/>
              </a:ext>
            </a:extLst>
          </p:cNvPr>
          <p:cNvSpPr/>
          <p:nvPr/>
        </p:nvSpPr>
        <p:spPr>
          <a:xfrm>
            <a:off x="6653252" y="2985648"/>
            <a:ext cx="1987828" cy="647095"/>
          </a:xfrm>
          <a:prstGeom prst="leftArrowCallout">
            <a:avLst/>
          </a:prstGeom>
          <a:solidFill>
            <a:schemeClr val="accent5">
              <a:lumMod val="75000"/>
            </a:schemeClr>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3"/>
                </a:solidFill>
              </a:rPr>
              <a:t>Market Segmentation</a:t>
            </a:r>
          </a:p>
        </p:txBody>
      </p:sp>
      <p:sp>
        <p:nvSpPr>
          <p:cNvPr id="58" name="Left Arrow Callout 57">
            <a:extLst>
              <a:ext uri="{FF2B5EF4-FFF2-40B4-BE49-F238E27FC236}">
                <a16:creationId xmlns:a16="http://schemas.microsoft.com/office/drawing/2014/main" id="{A7103E99-3805-E940-989B-18E1041658E3}"/>
              </a:ext>
            </a:extLst>
          </p:cNvPr>
          <p:cNvSpPr/>
          <p:nvPr/>
        </p:nvSpPr>
        <p:spPr>
          <a:xfrm>
            <a:off x="5866868" y="3973200"/>
            <a:ext cx="1820188" cy="647095"/>
          </a:xfrm>
          <a:prstGeom prst="leftArrowCallout">
            <a:avLst/>
          </a:prstGeom>
          <a:solidFill>
            <a:schemeClr val="accent5">
              <a:lumMod val="75000"/>
            </a:schemeClr>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3"/>
                </a:solidFill>
              </a:rPr>
              <a:t>Fraud Detection</a:t>
            </a:r>
          </a:p>
        </p:txBody>
      </p:sp>
      <p:sp>
        <p:nvSpPr>
          <p:cNvPr id="48" name="Right Arrow Callout 47">
            <a:extLst>
              <a:ext uri="{FF2B5EF4-FFF2-40B4-BE49-F238E27FC236}">
                <a16:creationId xmlns:a16="http://schemas.microsoft.com/office/drawing/2014/main" id="{D5D66139-AE58-3B4F-ABA5-92A36A8EE8B5}"/>
              </a:ext>
            </a:extLst>
          </p:cNvPr>
          <p:cNvSpPr/>
          <p:nvPr/>
        </p:nvSpPr>
        <p:spPr>
          <a:xfrm>
            <a:off x="493776" y="866230"/>
            <a:ext cx="1957697" cy="576057"/>
          </a:xfrm>
          <a:prstGeom prst="rightArrowCallout">
            <a:avLst/>
          </a:prstGeom>
          <a:solidFill>
            <a:schemeClr val="accent5">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3"/>
                </a:solidFill>
              </a:rPr>
              <a:t>Trend/Pattern Discovery </a:t>
            </a:r>
          </a:p>
        </p:txBody>
      </p:sp>
      <p:sp>
        <p:nvSpPr>
          <p:cNvPr id="60" name="Right Arrow Callout 59">
            <a:extLst>
              <a:ext uri="{FF2B5EF4-FFF2-40B4-BE49-F238E27FC236}">
                <a16:creationId xmlns:a16="http://schemas.microsoft.com/office/drawing/2014/main" id="{44A72B1A-C535-A248-ACDC-5AE3966F4A49}"/>
              </a:ext>
            </a:extLst>
          </p:cNvPr>
          <p:cNvSpPr/>
          <p:nvPr/>
        </p:nvSpPr>
        <p:spPr>
          <a:xfrm>
            <a:off x="256032" y="1933030"/>
            <a:ext cx="1625465" cy="576057"/>
          </a:xfrm>
          <a:prstGeom prst="rightArrowCallout">
            <a:avLst/>
          </a:prstGeom>
          <a:solidFill>
            <a:schemeClr val="accent5">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3"/>
                </a:solidFill>
              </a:rPr>
              <a:t>Sales Prediction</a:t>
            </a:r>
          </a:p>
        </p:txBody>
      </p:sp>
      <p:sp>
        <p:nvSpPr>
          <p:cNvPr id="61" name="Right Arrow Callout 60">
            <a:extLst>
              <a:ext uri="{FF2B5EF4-FFF2-40B4-BE49-F238E27FC236}">
                <a16:creationId xmlns:a16="http://schemas.microsoft.com/office/drawing/2014/main" id="{3DCD9A13-C6EC-2348-B179-973050B1E1EC}"/>
              </a:ext>
            </a:extLst>
          </p:cNvPr>
          <p:cNvSpPr/>
          <p:nvPr/>
        </p:nvSpPr>
        <p:spPr>
          <a:xfrm>
            <a:off x="141770" y="2932870"/>
            <a:ext cx="1698540" cy="774082"/>
          </a:xfrm>
          <a:prstGeom prst="rightArrowCallout">
            <a:avLst/>
          </a:prstGeom>
          <a:solidFill>
            <a:schemeClr val="accent5">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3"/>
                </a:solidFill>
              </a:rPr>
              <a:t>Cross Selling Association </a:t>
            </a:r>
          </a:p>
        </p:txBody>
      </p:sp>
      <p:sp>
        <p:nvSpPr>
          <p:cNvPr id="62" name="Right Arrow Callout 61">
            <a:extLst>
              <a:ext uri="{FF2B5EF4-FFF2-40B4-BE49-F238E27FC236}">
                <a16:creationId xmlns:a16="http://schemas.microsoft.com/office/drawing/2014/main" id="{7FE1821E-F04A-A64E-B664-4B5D95FF7198}"/>
              </a:ext>
            </a:extLst>
          </p:cNvPr>
          <p:cNvSpPr/>
          <p:nvPr/>
        </p:nvSpPr>
        <p:spPr>
          <a:xfrm>
            <a:off x="883920" y="4081870"/>
            <a:ext cx="1957697" cy="576057"/>
          </a:xfrm>
          <a:prstGeom prst="rightArrowCallout">
            <a:avLst/>
          </a:prstGeom>
          <a:solidFill>
            <a:schemeClr val="accent5">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3"/>
                </a:solidFill>
              </a:rPr>
              <a:t>Inventory Management</a:t>
            </a:r>
          </a:p>
        </p:txBody>
      </p:sp>
      <p:pic>
        <p:nvPicPr>
          <p:cNvPr id="49" name="Picture 48">
            <a:extLst>
              <a:ext uri="{FF2B5EF4-FFF2-40B4-BE49-F238E27FC236}">
                <a16:creationId xmlns:a16="http://schemas.microsoft.com/office/drawing/2014/main" id="{622251C8-4A3B-BB46-9F8A-43A70137E73D}"/>
              </a:ext>
            </a:extLst>
          </p:cNvPr>
          <p:cNvPicPr>
            <a:picLocks noChangeAspect="1"/>
          </p:cNvPicPr>
          <p:nvPr/>
        </p:nvPicPr>
        <p:blipFill>
          <a:blip r:embed="rId10"/>
          <a:stretch>
            <a:fillRect/>
          </a:stretch>
        </p:blipFill>
        <p:spPr>
          <a:xfrm>
            <a:off x="5129055" y="857970"/>
            <a:ext cx="627118" cy="484591"/>
          </a:xfrm>
          <a:prstGeom prst="rect">
            <a:avLst/>
          </a:prstGeom>
        </p:spPr>
      </p:pic>
      <p:pic>
        <p:nvPicPr>
          <p:cNvPr id="53" name="Picture 52">
            <a:extLst>
              <a:ext uri="{FF2B5EF4-FFF2-40B4-BE49-F238E27FC236}">
                <a16:creationId xmlns:a16="http://schemas.microsoft.com/office/drawing/2014/main" id="{CF2BCFF3-FFA2-C142-9530-4028398A85BB}"/>
              </a:ext>
            </a:extLst>
          </p:cNvPr>
          <p:cNvPicPr>
            <a:picLocks noChangeAspect="1"/>
          </p:cNvPicPr>
          <p:nvPr/>
        </p:nvPicPr>
        <p:blipFill>
          <a:blip r:embed="rId11"/>
          <a:stretch>
            <a:fillRect/>
          </a:stretch>
        </p:blipFill>
        <p:spPr>
          <a:xfrm>
            <a:off x="5830292" y="1889971"/>
            <a:ext cx="645334" cy="425493"/>
          </a:xfrm>
          <a:prstGeom prst="rect">
            <a:avLst/>
          </a:prstGeom>
        </p:spPr>
      </p:pic>
      <p:pic>
        <p:nvPicPr>
          <p:cNvPr id="59" name="Picture 58">
            <a:extLst>
              <a:ext uri="{FF2B5EF4-FFF2-40B4-BE49-F238E27FC236}">
                <a16:creationId xmlns:a16="http://schemas.microsoft.com/office/drawing/2014/main" id="{4858CF4D-4668-1448-A65D-D7FDF025D15E}"/>
              </a:ext>
            </a:extLst>
          </p:cNvPr>
          <p:cNvPicPr>
            <a:picLocks noChangeAspect="1"/>
          </p:cNvPicPr>
          <p:nvPr/>
        </p:nvPicPr>
        <p:blipFill>
          <a:blip r:embed="rId12"/>
          <a:stretch>
            <a:fillRect/>
          </a:stretch>
        </p:blipFill>
        <p:spPr>
          <a:xfrm>
            <a:off x="5854137" y="3015061"/>
            <a:ext cx="580630" cy="588268"/>
          </a:xfrm>
          <a:prstGeom prst="rect">
            <a:avLst/>
          </a:prstGeom>
        </p:spPr>
      </p:pic>
      <p:pic>
        <p:nvPicPr>
          <p:cNvPr id="63" name="Picture 62">
            <a:extLst>
              <a:ext uri="{FF2B5EF4-FFF2-40B4-BE49-F238E27FC236}">
                <a16:creationId xmlns:a16="http://schemas.microsoft.com/office/drawing/2014/main" id="{7752B180-80D9-B748-91B7-0BAF1B30837C}"/>
              </a:ext>
            </a:extLst>
          </p:cNvPr>
          <p:cNvPicPr>
            <a:picLocks noChangeAspect="1"/>
          </p:cNvPicPr>
          <p:nvPr/>
        </p:nvPicPr>
        <p:blipFill>
          <a:blip r:embed="rId13"/>
          <a:stretch>
            <a:fillRect/>
          </a:stretch>
        </p:blipFill>
        <p:spPr>
          <a:xfrm>
            <a:off x="5087989" y="4036113"/>
            <a:ext cx="533590" cy="501137"/>
          </a:xfrm>
          <a:prstGeom prst="rect">
            <a:avLst/>
          </a:prstGeom>
        </p:spPr>
      </p:pic>
      <p:pic>
        <p:nvPicPr>
          <p:cNvPr id="64" name="Picture 63">
            <a:extLst>
              <a:ext uri="{FF2B5EF4-FFF2-40B4-BE49-F238E27FC236}">
                <a16:creationId xmlns:a16="http://schemas.microsoft.com/office/drawing/2014/main" id="{2F08B04D-DA78-7C4F-BD59-4DDE7A661D63}"/>
              </a:ext>
            </a:extLst>
          </p:cNvPr>
          <p:cNvPicPr>
            <a:picLocks noChangeAspect="1"/>
          </p:cNvPicPr>
          <p:nvPr/>
        </p:nvPicPr>
        <p:blipFill>
          <a:blip r:embed="rId14"/>
          <a:stretch>
            <a:fillRect/>
          </a:stretch>
        </p:blipFill>
        <p:spPr>
          <a:xfrm>
            <a:off x="3090674" y="4101028"/>
            <a:ext cx="560545" cy="560545"/>
          </a:xfrm>
          <a:prstGeom prst="rect">
            <a:avLst/>
          </a:prstGeom>
        </p:spPr>
      </p:pic>
      <p:pic>
        <p:nvPicPr>
          <p:cNvPr id="65" name="Picture 64">
            <a:extLst>
              <a:ext uri="{FF2B5EF4-FFF2-40B4-BE49-F238E27FC236}">
                <a16:creationId xmlns:a16="http://schemas.microsoft.com/office/drawing/2014/main" id="{C1319235-6FC8-5E4F-9BEC-B1B8E66F8F41}"/>
              </a:ext>
            </a:extLst>
          </p:cNvPr>
          <p:cNvPicPr>
            <a:picLocks noChangeAspect="1"/>
          </p:cNvPicPr>
          <p:nvPr/>
        </p:nvPicPr>
        <p:blipFill>
          <a:blip r:embed="rId15"/>
          <a:stretch>
            <a:fillRect/>
          </a:stretch>
        </p:blipFill>
        <p:spPr>
          <a:xfrm>
            <a:off x="2093024" y="3039475"/>
            <a:ext cx="536295" cy="536295"/>
          </a:xfrm>
          <a:prstGeom prst="rect">
            <a:avLst/>
          </a:prstGeom>
          <a:solidFill>
            <a:srgbClr val="FFFF00"/>
          </a:solidFill>
        </p:spPr>
      </p:pic>
    </p:spTree>
    <p:extLst>
      <p:ext uri="{BB962C8B-B14F-4D97-AF65-F5344CB8AC3E}">
        <p14:creationId xmlns:p14="http://schemas.microsoft.com/office/powerpoint/2010/main" val="263694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dirty="0"/>
              <a:t>Blackwell’s Flight  Journey to future selling</a:t>
            </a:r>
            <a:endParaRPr dirty="0"/>
          </a:p>
        </p:txBody>
      </p:sp>
      <p:sp>
        <p:nvSpPr>
          <p:cNvPr id="98" name="Google Shape;98;p1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a:t>
            </a:fld>
            <a:endParaRPr/>
          </a:p>
        </p:txBody>
      </p:sp>
      <p:sp>
        <p:nvSpPr>
          <p:cNvPr id="99" name="Google Shape;99;p12"/>
          <p:cNvSpPr txBox="1">
            <a:spLocks noGrp="1"/>
          </p:cNvSpPr>
          <p:nvPr>
            <p:ph type="body" idx="1"/>
          </p:nvPr>
        </p:nvSpPr>
        <p:spPr>
          <a:xfrm>
            <a:off x="135599" y="653800"/>
            <a:ext cx="8936641" cy="4293104"/>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lang="en-US" dirty="0"/>
          </a:p>
          <a:p>
            <a:pPr marL="0" lvl="0" indent="0" algn="l" rtl="0">
              <a:spcBef>
                <a:spcPts val="0"/>
              </a:spcBef>
              <a:spcAft>
                <a:spcPts val="1600"/>
              </a:spcAft>
              <a:buNone/>
            </a:pPr>
            <a:endParaRPr dirty="0"/>
          </a:p>
        </p:txBody>
      </p:sp>
      <p:pic>
        <p:nvPicPr>
          <p:cNvPr id="3" name="Picture 2">
            <a:extLst>
              <a:ext uri="{FF2B5EF4-FFF2-40B4-BE49-F238E27FC236}">
                <a16:creationId xmlns:a16="http://schemas.microsoft.com/office/drawing/2014/main" id="{D191CABC-3941-924D-B5FB-DEDC58CE2F6A}"/>
              </a:ext>
            </a:extLst>
          </p:cNvPr>
          <p:cNvPicPr>
            <a:picLocks noChangeAspect="1"/>
          </p:cNvPicPr>
          <p:nvPr/>
        </p:nvPicPr>
        <p:blipFill>
          <a:blip r:embed="rId3"/>
          <a:stretch>
            <a:fillRect/>
          </a:stretch>
        </p:blipFill>
        <p:spPr>
          <a:xfrm>
            <a:off x="3463957" y="3804616"/>
            <a:ext cx="2046589" cy="1083488"/>
          </a:xfrm>
          <a:prstGeom prst="rect">
            <a:avLst/>
          </a:prstGeom>
        </p:spPr>
      </p:pic>
      <p:grpSp>
        <p:nvGrpSpPr>
          <p:cNvPr id="57" name="Group 56">
            <a:extLst>
              <a:ext uri="{FF2B5EF4-FFF2-40B4-BE49-F238E27FC236}">
                <a16:creationId xmlns:a16="http://schemas.microsoft.com/office/drawing/2014/main" id="{9CE4F761-81C2-D244-B8D8-88FF32F7A1AE}"/>
              </a:ext>
            </a:extLst>
          </p:cNvPr>
          <p:cNvGrpSpPr/>
          <p:nvPr/>
        </p:nvGrpSpPr>
        <p:grpSpPr>
          <a:xfrm>
            <a:off x="3147348" y="551303"/>
            <a:ext cx="2490976" cy="3631669"/>
            <a:chOff x="3114260" y="1619313"/>
            <a:chExt cx="2611250" cy="3807020"/>
          </a:xfrm>
          <a:solidFill>
            <a:schemeClr val="tx1">
              <a:lumMod val="25000"/>
              <a:lumOff val="75000"/>
            </a:schemeClr>
          </a:solidFill>
        </p:grpSpPr>
        <p:sp>
          <p:nvSpPr>
            <p:cNvPr id="58" name="Freeform 57">
              <a:extLst>
                <a:ext uri="{FF2B5EF4-FFF2-40B4-BE49-F238E27FC236}">
                  <a16:creationId xmlns:a16="http://schemas.microsoft.com/office/drawing/2014/main" id="{345BB146-73F9-6C43-A2A6-0156F46611D0}"/>
                </a:ext>
              </a:extLst>
            </p:cNvPr>
            <p:cNvSpPr>
              <a:spLocks/>
            </p:cNvSpPr>
            <p:nvPr/>
          </p:nvSpPr>
          <p:spPr bwMode="black">
            <a:xfrm>
              <a:off x="5176754" y="1619313"/>
              <a:ext cx="548756" cy="189501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noFill/>
            <a:ln w="12700" cap="rnd">
              <a:solidFill>
                <a:schemeClr val="accent4">
                  <a:lumMod val="20000"/>
                  <a:lumOff val="80000"/>
                </a:schemeClr>
              </a:solidFill>
              <a:round/>
              <a:headEnd/>
              <a:tailEnd/>
            </a:ln>
          </p:spPr>
          <p:txBody>
            <a:bodyPr/>
            <a:lstStyle/>
            <a:p>
              <a:pPr defTabSz="457189"/>
              <a:endParaRPr lang="en-US" dirty="0">
                <a:solidFill>
                  <a:srgbClr val="282828"/>
                </a:solidFill>
              </a:endParaRPr>
            </a:p>
          </p:txBody>
        </p:sp>
        <p:sp>
          <p:nvSpPr>
            <p:cNvPr id="59" name="Freeform 58">
              <a:extLst>
                <a:ext uri="{FF2B5EF4-FFF2-40B4-BE49-F238E27FC236}">
                  <a16:creationId xmlns:a16="http://schemas.microsoft.com/office/drawing/2014/main" id="{53F81BE7-5585-564B-BB4E-2916D23F1072}"/>
                </a:ext>
              </a:extLst>
            </p:cNvPr>
            <p:cNvSpPr>
              <a:spLocks/>
            </p:cNvSpPr>
            <p:nvPr/>
          </p:nvSpPr>
          <p:spPr bwMode="black">
            <a:xfrm>
              <a:off x="3114260" y="3229513"/>
              <a:ext cx="548756" cy="1134291"/>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noFill/>
            <a:ln w="12700" cap="rnd">
              <a:solidFill>
                <a:schemeClr val="accent4">
                  <a:lumMod val="20000"/>
                  <a:lumOff val="80000"/>
                </a:schemeClr>
              </a:solidFill>
              <a:round/>
              <a:headEnd/>
              <a:tailEnd/>
            </a:ln>
          </p:spPr>
          <p:txBody>
            <a:bodyPr/>
            <a:lstStyle/>
            <a:p>
              <a:pPr defTabSz="457189"/>
              <a:endParaRPr lang="en-US" dirty="0">
                <a:solidFill>
                  <a:srgbClr val="282828"/>
                </a:solidFill>
              </a:endParaRPr>
            </a:p>
          </p:txBody>
        </p:sp>
        <p:sp>
          <p:nvSpPr>
            <p:cNvPr id="60" name="Freeform 59">
              <a:extLst>
                <a:ext uri="{FF2B5EF4-FFF2-40B4-BE49-F238E27FC236}">
                  <a16:creationId xmlns:a16="http://schemas.microsoft.com/office/drawing/2014/main" id="{63EE336C-D9B3-A74B-8C48-AA0DED7987FF}"/>
                </a:ext>
              </a:extLst>
            </p:cNvPr>
            <p:cNvSpPr>
              <a:spLocks/>
            </p:cNvSpPr>
            <p:nvPr/>
          </p:nvSpPr>
          <p:spPr bwMode="black">
            <a:xfrm>
              <a:off x="4496105" y="2857936"/>
              <a:ext cx="548756" cy="189501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noFill/>
            <a:ln w="12700" cap="rnd">
              <a:solidFill>
                <a:schemeClr val="accent4">
                  <a:lumMod val="20000"/>
                  <a:lumOff val="80000"/>
                </a:schemeClr>
              </a:solidFill>
              <a:round/>
              <a:headEnd/>
              <a:tailEnd/>
            </a:ln>
          </p:spPr>
          <p:txBody>
            <a:bodyPr/>
            <a:lstStyle/>
            <a:p>
              <a:pPr defTabSz="457189"/>
              <a:endParaRPr lang="en-US" dirty="0">
                <a:solidFill>
                  <a:srgbClr val="282828"/>
                </a:solidFill>
              </a:endParaRPr>
            </a:p>
          </p:txBody>
        </p:sp>
        <p:sp>
          <p:nvSpPr>
            <p:cNvPr id="61" name="Freeform 60">
              <a:extLst>
                <a:ext uri="{FF2B5EF4-FFF2-40B4-BE49-F238E27FC236}">
                  <a16:creationId xmlns:a16="http://schemas.microsoft.com/office/drawing/2014/main" id="{3E966340-2F53-0042-9BC8-73EDD7158024}"/>
                </a:ext>
              </a:extLst>
            </p:cNvPr>
            <p:cNvSpPr>
              <a:spLocks/>
            </p:cNvSpPr>
            <p:nvPr/>
          </p:nvSpPr>
          <p:spPr bwMode="black">
            <a:xfrm>
              <a:off x="3797315" y="1935164"/>
              <a:ext cx="548756" cy="3491169"/>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noFill/>
            <a:ln w="12700" cap="rnd">
              <a:solidFill>
                <a:schemeClr val="accent4">
                  <a:lumMod val="20000"/>
                  <a:lumOff val="80000"/>
                </a:schemeClr>
              </a:solidFill>
              <a:round/>
              <a:headEnd/>
              <a:tailEnd/>
            </a:ln>
          </p:spPr>
          <p:txBody>
            <a:bodyPr/>
            <a:lstStyle/>
            <a:p>
              <a:pPr defTabSz="457189"/>
              <a:endParaRPr lang="en-US" dirty="0">
                <a:solidFill>
                  <a:srgbClr val="282828"/>
                </a:solidFill>
              </a:endParaRPr>
            </a:p>
          </p:txBody>
        </p:sp>
      </p:grpSp>
      <p:sp>
        <p:nvSpPr>
          <p:cNvPr id="62" name="Freeform 61">
            <a:extLst>
              <a:ext uri="{FF2B5EF4-FFF2-40B4-BE49-F238E27FC236}">
                <a16:creationId xmlns:a16="http://schemas.microsoft.com/office/drawing/2014/main" id="{45F47B06-1DA3-A643-ACDD-0462D9957A54}"/>
              </a:ext>
            </a:extLst>
          </p:cNvPr>
          <p:cNvSpPr>
            <a:spLocks/>
          </p:cNvSpPr>
          <p:nvPr/>
        </p:nvSpPr>
        <p:spPr bwMode="black">
          <a:xfrm>
            <a:off x="5114844" y="551303"/>
            <a:ext cx="523480" cy="1807729"/>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noFill/>
          <a:ln w="12700" cap="rnd">
            <a:solidFill>
              <a:schemeClr val="accent5"/>
            </a:solidFill>
            <a:round/>
            <a:headEnd/>
            <a:tailEnd/>
          </a:ln>
        </p:spPr>
        <p:txBody>
          <a:bodyPr lIns="91436" tIns="45718" rIns="91436" bIns="45718"/>
          <a:lstStyle/>
          <a:p>
            <a:pPr defTabSz="457189"/>
            <a:endParaRPr lang="en-US" dirty="0">
              <a:solidFill>
                <a:srgbClr val="282828"/>
              </a:solidFill>
            </a:endParaRPr>
          </a:p>
        </p:txBody>
      </p:sp>
      <p:sp>
        <p:nvSpPr>
          <p:cNvPr id="63" name="Freeform 62">
            <a:extLst>
              <a:ext uri="{FF2B5EF4-FFF2-40B4-BE49-F238E27FC236}">
                <a16:creationId xmlns:a16="http://schemas.microsoft.com/office/drawing/2014/main" id="{33F9C655-F015-8F40-B87A-D6BF99D9286E}"/>
              </a:ext>
            </a:extLst>
          </p:cNvPr>
          <p:cNvSpPr>
            <a:spLocks/>
          </p:cNvSpPr>
          <p:nvPr/>
        </p:nvSpPr>
        <p:spPr bwMode="black">
          <a:xfrm>
            <a:off x="3145260" y="2088607"/>
            <a:ext cx="523480" cy="1082046"/>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noFill/>
          <a:ln w="12700" cap="rnd">
            <a:solidFill>
              <a:schemeClr val="accent1"/>
            </a:solidFill>
            <a:round/>
            <a:headEnd/>
            <a:tailEnd/>
          </a:ln>
        </p:spPr>
        <p:txBody>
          <a:bodyPr lIns="91436" tIns="45718" rIns="91436" bIns="45718"/>
          <a:lstStyle/>
          <a:p>
            <a:pPr defTabSz="457189"/>
            <a:endParaRPr lang="en-US" dirty="0">
              <a:solidFill>
                <a:srgbClr val="282828"/>
              </a:solidFill>
            </a:endParaRPr>
          </a:p>
        </p:txBody>
      </p:sp>
      <p:sp>
        <p:nvSpPr>
          <p:cNvPr id="64" name="Freeform 63">
            <a:extLst>
              <a:ext uri="{FF2B5EF4-FFF2-40B4-BE49-F238E27FC236}">
                <a16:creationId xmlns:a16="http://schemas.microsoft.com/office/drawing/2014/main" id="{6F70F72A-AEFB-8943-91E2-3EE9D80FC7DF}"/>
              </a:ext>
            </a:extLst>
          </p:cNvPr>
          <p:cNvSpPr>
            <a:spLocks/>
          </p:cNvSpPr>
          <p:nvPr/>
        </p:nvSpPr>
        <p:spPr bwMode="black">
          <a:xfrm>
            <a:off x="4468026" y="1726555"/>
            <a:ext cx="523480" cy="1807729"/>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noFill/>
          <a:ln w="12700" cap="rnd">
            <a:solidFill>
              <a:schemeClr val="accent2"/>
            </a:solidFill>
            <a:round/>
            <a:headEnd/>
            <a:tailEnd/>
          </a:ln>
        </p:spPr>
        <p:txBody>
          <a:bodyPr lIns="91436" tIns="45718" rIns="91436" bIns="45718"/>
          <a:lstStyle/>
          <a:p>
            <a:pPr defTabSz="457189"/>
            <a:endParaRPr lang="en-US" dirty="0">
              <a:solidFill>
                <a:srgbClr val="282828"/>
              </a:solidFill>
            </a:endParaRPr>
          </a:p>
        </p:txBody>
      </p:sp>
      <p:sp>
        <p:nvSpPr>
          <p:cNvPr id="65" name="Freeform 64">
            <a:extLst>
              <a:ext uri="{FF2B5EF4-FFF2-40B4-BE49-F238E27FC236}">
                <a16:creationId xmlns:a16="http://schemas.microsoft.com/office/drawing/2014/main" id="{4C6E91DD-ADD4-7644-9F5F-CF1D492A8BF0}"/>
              </a:ext>
            </a:extLst>
          </p:cNvPr>
          <p:cNvSpPr>
            <a:spLocks/>
          </p:cNvSpPr>
          <p:nvPr/>
        </p:nvSpPr>
        <p:spPr bwMode="black">
          <a:xfrm>
            <a:off x="3799247" y="851428"/>
            <a:ext cx="523480" cy="333036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noFill/>
          <a:ln w="12700" cap="rnd">
            <a:solidFill>
              <a:schemeClr val="tx2"/>
            </a:solidFill>
            <a:round/>
            <a:headEnd/>
            <a:tailEnd/>
          </a:ln>
        </p:spPr>
        <p:txBody>
          <a:bodyPr lIns="91436" tIns="45718" rIns="91436" bIns="45718"/>
          <a:lstStyle/>
          <a:p>
            <a:pPr defTabSz="457189"/>
            <a:endParaRPr lang="en-US" dirty="0">
              <a:solidFill>
                <a:srgbClr val="282828"/>
              </a:solidFill>
            </a:endParaRPr>
          </a:p>
        </p:txBody>
      </p:sp>
      <p:grpSp>
        <p:nvGrpSpPr>
          <p:cNvPr id="66" name="Group 65">
            <a:extLst>
              <a:ext uri="{FF2B5EF4-FFF2-40B4-BE49-F238E27FC236}">
                <a16:creationId xmlns:a16="http://schemas.microsoft.com/office/drawing/2014/main" id="{2507F2A6-328D-4D4E-9200-9A17B9FB006E}"/>
              </a:ext>
            </a:extLst>
          </p:cNvPr>
          <p:cNvGrpSpPr/>
          <p:nvPr/>
        </p:nvGrpSpPr>
        <p:grpSpPr>
          <a:xfrm>
            <a:off x="282702" y="992044"/>
            <a:ext cx="3828724" cy="103909"/>
            <a:chOff x="228251" y="2057400"/>
            <a:chExt cx="3828724" cy="103909"/>
          </a:xfrm>
        </p:grpSpPr>
        <p:cxnSp>
          <p:nvCxnSpPr>
            <p:cNvPr id="67" name="Straight Connector 66">
              <a:extLst>
                <a:ext uri="{FF2B5EF4-FFF2-40B4-BE49-F238E27FC236}">
                  <a16:creationId xmlns:a16="http://schemas.microsoft.com/office/drawing/2014/main" id="{F4069314-D4F9-764F-B873-01D331C065E5}"/>
                </a:ext>
              </a:extLst>
            </p:cNvPr>
            <p:cNvCxnSpPr/>
            <p:nvPr/>
          </p:nvCxnSpPr>
          <p:spPr>
            <a:xfrm>
              <a:off x="228251" y="2109354"/>
              <a:ext cx="373144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0250AF2C-BA73-F64C-B2C5-42B5C8286921}"/>
                </a:ext>
              </a:extLst>
            </p:cNvPr>
            <p:cNvSpPr/>
            <p:nvPr/>
          </p:nvSpPr>
          <p:spPr>
            <a:xfrm>
              <a:off x="3953066" y="2057400"/>
              <a:ext cx="103909" cy="103909"/>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dirty="0">
                <a:solidFill>
                  <a:srgbClr val="005073"/>
                </a:solidFill>
              </a:endParaRPr>
            </a:p>
          </p:txBody>
        </p:sp>
      </p:grpSp>
      <p:sp>
        <p:nvSpPr>
          <p:cNvPr id="69" name="TextBox 68">
            <a:extLst>
              <a:ext uri="{FF2B5EF4-FFF2-40B4-BE49-F238E27FC236}">
                <a16:creationId xmlns:a16="http://schemas.microsoft.com/office/drawing/2014/main" id="{C61FA337-25ED-1B4D-8A87-B022B6D3A8F7}"/>
              </a:ext>
            </a:extLst>
          </p:cNvPr>
          <p:cNvSpPr txBox="1">
            <a:spLocks noChangeArrowheads="1"/>
          </p:cNvSpPr>
          <p:nvPr/>
        </p:nvSpPr>
        <p:spPr bwMode="auto">
          <a:xfrm>
            <a:off x="303107" y="1155249"/>
            <a:ext cx="2963466" cy="1419404"/>
          </a:xfrm>
          <a:prstGeom prst="rect">
            <a:avLst/>
          </a:prstGeom>
          <a:noFill/>
          <a:ln w="9525">
            <a:noFill/>
            <a:miter lim="800000"/>
            <a:headEnd/>
            <a:tailEnd/>
          </a:ln>
        </p:spPr>
        <p:txBody>
          <a:bodyPr lIns="0" tIns="0" rIns="0" bIns="0">
            <a:noAutofit/>
          </a:bodyPr>
          <a:lstStyle/>
          <a:p>
            <a:pPr defTabSz="457189">
              <a:lnSpc>
                <a:spcPts val="2000"/>
              </a:lnSpc>
            </a:pPr>
            <a:r>
              <a:rPr lang="en-US" dirty="0">
                <a:solidFill>
                  <a:srgbClr val="005073"/>
                </a:solidFill>
              </a:rPr>
              <a:t>Customer centric User Experience</a:t>
            </a:r>
          </a:p>
          <a:p>
            <a:pPr marL="171450" indent="-171450" defTabSz="457189">
              <a:spcBef>
                <a:spcPts val="600"/>
              </a:spcBef>
              <a:buFont typeface="Wingdings" pitchFamily="2" charset="2"/>
              <a:buChar char="ü"/>
            </a:pPr>
            <a:r>
              <a:rPr lang="en-US" sz="900" b="1" dirty="0">
                <a:solidFill>
                  <a:schemeClr val="accent4"/>
                </a:solidFill>
              </a:rPr>
              <a:t>Customers want differentiated experiences rather than commodity products</a:t>
            </a:r>
          </a:p>
          <a:p>
            <a:pPr marL="171450" indent="-171450" defTabSz="457189">
              <a:spcBef>
                <a:spcPts val="600"/>
              </a:spcBef>
              <a:buFont typeface="Wingdings" pitchFamily="2" charset="2"/>
              <a:buChar char="ü"/>
            </a:pPr>
            <a:r>
              <a:rPr lang="en-US" sz="900" b="1" dirty="0">
                <a:solidFill>
                  <a:schemeClr val="accent4"/>
                </a:solidFill>
              </a:rPr>
              <a:t>Blackwell to focus around positive outcomes for their customers rather than simply moving merchandise</a:t>
            </a:r>
          </a:p>
          <a:p>
            <a:pPr marL="171450" indent="-171450" defTabSz="457189">
              <a:spcBef>
                <a:spcPts val="600"/>
              </a:spcBef>
              <a:buFont typeface="Wingdings" pitchFamily="2" charset="2"/>
              <a:buChar char="ü"/>
            </a:pPr>
            <a:r>
              <a:rPr lang="en-US" sz="900" b="1" dirty="0">
                <a:solidFill>
                  <a:schemeClr val="accent4"/>
                </a:solidFill>
              </a:rPr>
              <a:t>Improvement in Customer experience with 72 % Confidence</a:t>
            </a:r>
          </a:p>
          <a:p>
            <a:pPr marL="285743" indent="-285743" defTabSz="457189">
              <a:spcBef>
                <a:spcPts val="600"/>
              </a:spcBef>
              <a:buFont typeface="Arial" panose="020B0604020202020204" pitchFamily="34" charset="0"/>
              <a:buChar char="•"/>
            </a:pPr>
            <a:endParaRPr lang="en-US" sz="1100" dirty="0">
              <a:solidFill>
                <a:srgbClr val="282828"/>
              </a:solidFill>
            </a:endParaRPr>
          </a:p>
          <a:p>
            <a:pPr marL="285743" indent="-285743" defTabSz="457189">
              <a:spcBef>
                <a:spcPts val="600"/>
              </a:spcBef>
              <a:buFont typeface="Arial" panose="020B0604020202020204" pitchFamily="34" charset="0"/>
              <a:buChar char="•"/>
            </a:pPr>
            <a:endParaRPr lang="en-US" sz="1400" dirty="0">
              <a:solidFill>
                <a:srgbClr val="282828"/>
              </a:solidFill>
            </a:endParaRPr>
          </a:p>
        </p:txBody>
      </p:sp>
      <p:grpSp>
        <p:nvGrpSpPr>
          <p:cNvPr id="70" name="Group 69">
            <a:extLst>
              <a:ext uri="{FF2B5EF4-FFF2-40B4-BE49-F238E27FC236}">
                <a16:creationId xmlns:a16="http://schemas.microsoft.com/office/drawing/2014/main" id="{AB08C579-8BDF-7347-B04F-640F80CAC3A8}"/>
              </a:ext>
            </a:extLst>
          </p:cNvPr>
          <p:cNvGrpSpPr/>
          <p:nvPr/>
        </p:nvGrpSpPr>
        <p:grpSpPr>
          <a:xfrm>
            <a:off x="5308539" y="677386"/>
            <a:ext cx="3279964" cy="100584"/>
            <a:chOff x="5432145" y="2680651"/>
            <a:chExt cx="3279964" cy="100584"/>
          </a:xfrm>
        </p:grpSpPr>
        <p:cxnSp>
          <p:nvCxnSpPr>
            <p:cNvPr id="71" name="Straight Connector 70">
              <a:extLst>
                <a:ext uri="{FF2B5EF4-FFF2-40B4-BE49-F238E27FC236}">
                  <a16:creationId xmlns:a16="http://schemas.microsoft.com/office/drawing/2014/main" id="{424F1431-E9C3-B444-B675-61D7733077FF}"/>
                </a:ext>
              </a:extLst>
            </p:cNvPr>
            <p:cNvCxnSpPr/>
            <p:nvPr/>
          </p:nvCxnSpPr>
          <p:spPr>
            <a:xfrm flipH="1">
              <a:off x="5529421" y="2730943"/>
              <a:ext cx="31826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32C5EFB8-8EDF-9547-A286-4FA2ABB9E8E2}"/>
                </a:ext>
              </a:extLst>
            </p:cNvPr>
            <p:cNvSpPr/>
            <p:nvPr/>
          </p:nvSpPr>
          <p:spPr>
            <a:xfrm flipH="1">
              <a:off x="5432145" y="2680651"/>
              <a:ext cx="103909" cy="100584"/>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dirty="0">
                <a:solidFill>
                  <a:srgbClr val="282828">
                    <a:lumMod val="50000"/>
                  </a:srgbClr>
                </a:solidFill>
              </a:endParaRPr>
            </a:p>
          </p:txBody>
        </p:sp>
      </p:grpSp>
      <p:grpSp>
        <p:nvGrpSpPr>
          <p:cNvPr id="73" name="Group 72">
            <a:extLst>
              <a:ext uri="{FF2B5EF4-FFF2-40B4-BE49-F238E27FC236}">
                <a16:creationId xmlns:a16="http://schemas.microsoft.com/office/drawing/2014/main" id="{D9D71A71-923C-DD4F-B625-08A8FD20EC54}"/>
              </a:ext>
            </a:extLst>
          </p:cNvPr>
          <p:cNvGrpSpPr/>
          <p:nvPr/>
        </p:nvGrpSpPr>
        <p:grpSpPr>
          <a:xfrm>
            <a:off x="476377" y="2892362"/>
            <a:ext cx="2996798" cy="103909"/>
            <a:chOff x="385714" y="4108315"/>
            <a:chExt cx="2996798" cy="103909"/>
          </a:xfrm>
        </p:grpSpPr>
        <p:cxnSp>
          <p:nvCxnSpPr>
            <p:cNvPr id="74" name="Straight Connector 73">
              <a:extLst>
                <a:ext uri="{FF2B5EF4-FFF2-40B4-BE49-F238E27FC236}">
                  <a16:creationId xmlns:a16="http://schemas.microsoft.com/office/drawing/2014/main" id="{91601E89-BD91-3C45-877D-E6BE3B9C2EB2}"/>
                </a:ext>
              </a:extLst>
            </p:cNvPr>
            <p:cNvCxnSpPr/>
            <p:nvPr/>
          </p:nvCxnSpPr>
          <p:spPr>
            <a:xfrm>
              <a:off x="385714" y="4160269"/>
              <a:ext cx="297962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5F67E47E-03B5-2840-866D-E3D02F72861B}"/>
                </a:ext>
              </a:extLst>
            </p:cNvPr>
            <p:cNvSpPr/>
            <p:nvPr/>
          </p:nvSpPr>
          <p:spPr>
            <a:xfrm>
              <a:off x="3278603" y="4108315"/>
              <a:ext cx="103909" cy="103909"/>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dirty="0">
                <a:solidFill>
                  <a:srgbClr val="005073"/>
                </a:solidFill>
              </a:endParaRPr>
            </a:p>
          </p:txBody>
        </p:sp>
      </p:grpSp>
      <p:grpSp>
        <p:nvGrpSpPr>
          <p:cNvPr id="76" name="Group 75">
            <a:extLst>
              <a:ext uri="{FF2B5EF4-FFF2-40B4-BE49-F238E27FC236}">
                <a16:creationId xmlns:a16="http://schemas.microsoft.com/office/drawing/2014/main" id="{A0986B96-C26D-554E-A5F7-E042FCC2B86E}"/>
              </a:ext>
            </a:extLst>
          </p:cNvPr>
          <p:cNvGrpSpPr/>
          <p:nvPr/>
        </p:nvGrpSpPr>
        <p:grpSpPr>
          <a:xfrm>
            <a:off x="4730734" y="2788453"/>
            <a:ext cx="3899107" cy="103909"/>
            <a:chOff x="4720080" y="4495800"/>
            <a:chExt cx="3899107" cy="103909"/>
          </a:xfrm>
        </p:grpSpPr>
        <p:cxnSp>
          <p:nvCxnSpPr>
            <p:cNvPr id="77" name="Straight Connector 76">
              <a:extLst>
                <a:ext uri="{FF2B5EF4-FFF2-40B4-BE49-F238E27FC236}">
                  <a16:creationId xmlns:a16="http://schemas.microsoft.com/office/drawing/2014/main" id="{6EE7C928-807C-D64F-A4DF-9388EC9B572C}"/>
                </a:ext>
              </a:extLst>
            </p:cNvPr>
            <p:cNvCxnSpPr/>
            <p:nvPr/>
          </p:nvCxnSpPr>
          <p:spPr>
            <a:xfrm flipH="1">
              <a:off x="4797900" y="4547754"/>
              <a:ext cx="382128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400B6226-59DF-5140-9EEB-F1FE08DF03F4}"/>
                </a:ext>
              </a:extLst>
            </p:cNvPr>
            <p:cNvSpPr/>
            <p:nvPr/>
          </p:nvSpPr>
          <p:spPr>
            <a:xfrm flipH="1">
              <a:off x="4720080" y="4495800"/>
              <a:ext cx="103909" cy="103909"/>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dirty="0">
                <a:solidFill>
                  <a:srgbClr val="005073"/>
                </a:solidFill>
              </a:endParaRPr>
            </a:p>
          </p:txBody>
        </p:sp>
      </p:grpSp>
      <p:sp>
        <p:nvSpPr>
          <p:cNvPr id="79" name="TextBox 78">
            <a:extLst>
              <a:ext uri="{FF2B5EF4-FFF2-40B4-BE49-F238E27FC236}">
                <a16:creationId xmlns:a16="http://schemas.microsoft.com/office/drawing/2014/main" id="{A9908363-F60D-2145-A71E-3A87AEAEBA14}"/>
              </a:ext>
            </a:extLst>
          </p:cNvPr>
          <p:cNvSpPr txBox="1">
            <a:spLocks noChangeArrowheads="1"/>
          </p:cNvSpPr>
          <p:nvPr/>
        </p:nvSpPr>
        <p:spPr bwMode="auto">
          <a:xfrm>
            <a:off x="303109" y="3039939"/>
            <a:ext cx="2839670" cy="1655684"/>
          </a:xfrm>
          <a:prstGeom prst="rect">
            <a:avLst/>
          </a:prstGeom>
          <a:noFill/>
          <a:ln w="9525">
            <a:noFill/>
            <a:miter lim="800000"/>
            <a:headEnd/>
            <a:tailEnd/>
          </a:ln>
        </p:spPr>
        <p:txBody>
          <a:bodyPr lIns="0" tIns="0" rIns="0" bIns="0">
            <a:noAutofit/>
          </a:bodyPr>
          <a:lstStyle/>
          <a:p>
            <a:pPr defTabSz="457189">
              <a:lnSpc>
                <a:spcPts val="2000"/>
              </a:lnSpc>
            </a:pPr>
            <a:r>
              <a:rPr lang="en-US" dirty="0">
                <a:solidFill>
                  <a:srgbClr val="00BCEB"/>
                </a:solidFill>
              </a:rPr>
              <a:t>Self-Service Capability</a:t>
            </a:r>
          </a:p>
          <a:p>
            <a:pPr marL="171450" indent="-171450" defTabSz="457189">
              <a:buFont typeface="Wingdings" pitchFamily="2" charset="2"/>
              <a:buChar char="ü"/>
            </a:pPr>
            <a:endParaRPr lang="en-US" sz="900" b="1" dirty="0">
              <a:solidFill>
                <a:srgbClr val="7030A0"/>
              </a:solidFill>
            </a:endParaRPr>
          </a:p>
          <a:p>
            <a:pPr marL="171450" indent="-171450" defTabSz="457189">
              <a:buFont typeface="Wingdings" pitchFamily="2" charset="2"/>
              <a:buChar char="ü"/>
            </a:pPr>
            <a:r>
              <a:rPr lang="en-US" sz="900" b="1" dirty="0">
                <a:solidFill>
                  <a:schemeClr val="accent4"/>
                </a:solidFill>
              </a:rPr>
              <a:t>Mobile App/ Website immaculately designed to give potential customers a raft of information on products, reviews and articles about Blackwell and easy paths to purchase, all wrapped in a cleanly designed, package</a:t>
            </a:r>
          </a:p>
          <a:p>
            <a:pPr defTabSz="457189"/>
            <a:endParaRPr lang="en-US" sz="900" b="1" dirty="0">
              <a:solidFill>
                <a:schemeClr val="accent4"/>
              </a:solidFill>
            </a:endParaRPr>
          </a:p>
          <a:p>
            <a:pPr marL="171450" indent="-171450" defTabSz="457189">
              <a:buFont typeface="Wingdings" pitchFamily="2" charset="2"/>
              <a:buChar char="ü"/>
            </a:pPr>
            <a:r>
              <a:rPr lang="en-US" sz="900" b="1" dirty="0">
                <a:solidFill>
                  <a:schemeClr val="accent4"/>
                </a:solidFill>
              </a:rPr>
              <a:t>It’s as if the company’s website &amp; Mobile Apps are its sixth product, created to make customers happy</a:t>
            </a:r>
          </a:p>
        </p:txBody>
      </p:sp>
      <p:sp>
        <p:nvSpPr>
          <p:cNvPr id="80" name="TextBox 79">
            <a:extLst>
              <a:ext uri="{FF2B5EF4-FFF2-40B4-BE49-F238E27FC236}">
                <a16:creationId xmlns:a16="http://schemas.microsoft.com/office/drawing/2014/main" id="{98C8D7F0-2770-CD48-B513-972C83AA6F64}"/>
              </a:ext>
            </a:extLst>
          </p:cNvPr>
          <p:cNvSpPr txBox="1">
            <a:spLocks noChangeArrowheads="1"/>
          </p:cNvSpPr>
          <p:nvPr/>
        </p:nvSpPr>
        <p:spPr bwMode="auto">
          <a:xfrm>
            <a:off x="5761662" y="928070"/>
            <a:ext cx="3370075" cy="1430962"/>
          </a:xfrm>
          <a:prstGeom prst="rect">
            <a:avLst/>
          </a:prstGeom>
          <a:noFill/>
          <a:ln w="9525">
            <a:noFill/>
            <a:miter lim="800000"/>
            <a:headEnd/>
            <a:tailEnd/>
          </a:ln>
        </p:spPr>
        <p:txBody>
          <a:bodyPr lIns="0" tIns="0" rIns="0" bIns="0">
            <a:noAutofit/>
          </a:bodyPr>
          <a:lstStyle/>
          <a:p>
            <a:pPr defTabSz="457189">
              <a:lnSpc>
                <a:spcPts val="2000"/>
              </a:lnSpc>
            </a:pPr>
            <a:r>
              <a:rPr lang="en-US" dirty="0">
                <a:solidFill>
                  <a:srgbClr val="FBAB18"/>
                </a:solidFill>
              </a:rPr>
              <a:t>Analytics Driven Sales Prediction Strategy</a:t>
            </a:r>
          </a:p>
          <a:p>
            <a:pPr marL="171450" indent="-171450" defTabSz="457189">
              <a:spcBef>
                <a:spcPts val="600"/>
              </a:spcBef>
              <a:buFont typeface="Wingdings" pitchFamily="2" charset="2"/>
              <a:buChar char="ü"/>
            </a:pPr>
            <a:r>
              <a:rPr lang="en-US" sz="900" b="1" dirty="0">
                <a:solidFill>
                  <a:schemeClr val="accent4"/>
                </a:solidFill>
              </a:rPr>
              <a:t>Learn about potential customers &amp; figure out exactly what they want </a:t>
            </a:r>
          </a:p>
          <a:p>
            <a:pPr marL="171450" indent="-171450" defTabSz="457189">
              <a:spcBef>
                <a:spcPts val="600"/>
              </a:spcBef>
              <a:buFont typeface="Wingdings" pitchFamily="2" charset="2"/>
              <a:buChar char="ü"/>
            </a:pPr>
            <a:r>
              <a:rPr lang="en-US" sz="900" b="1" dirty="0">
                <a:solidFill>
                  <a:schemeClr val="accent4"/>
                </a:solidFill>
              </a:rPr>
              <a:t>Learn how to guide them through evermore complex sales cycles</a:t>
            </a:r>
          </a:p>
          <a:p>
            <a:pPr marL="171450" indent="-171450" defTabSz="457189">
              <a:spcBef>
                <a:spcPts val="600"/>
              </a:spcBef>
              <a:buFont typeface="Wingdings" pitchFamily="2" charset="2"/>
              <a:buChar char="ü"/>
            </a:pPr>
            <a:r>
              <a:rPr lang="en-US" sz="900" b="1" dirty="0">
                <a:solidFill>
                  <a:schemeClr val="accent4"/>
                </a:solidFill>
              </a:rPr>
              <a:t>manage inventory, supply chain, forecasting demands &amp; pricing strategies</a:t>
            </a:r>
          </a:p>
        </p:txBody>
      </p:sp>
      <p:sp>
        <p:nvSpPr>
          <p:cNvPr id="81" name="TextBox 80">
            <a:extLst>
              <a:ext uri="{FF2B5EF4-FFF2-40B4-BE49-F238E27FC236}">
                <a16:creationId xmlns:a16="http://schemas.microsoft.com/office/drawing/2014/main" id="{C44496B3-1A36-F847-872C-C466A4281FD9}"/>
              </a:ext>
            </a:extLst>
          </p:cNvPr>
          <p:cNvSpPr txBox="1">
            <a:spLocks noChangeArrowheads="1"/>
          </p:cNvSpPr>
          <p:nvPr/>
        </p:nvSpPr>
        <p:spPr bwMode="auto">
          <a:xfrm>
            <a:off x="5948059" y="2890698"/>
            <a:ext cx="2821037" cy="1891613"/>
          </a:xfrm>
          <a:prstGeom prst="rect">
            <a:avLst/>
          </a:prstGeom>
          <a:noFill/>
          <a:ln w="9525">
            <a:noFill/>
            <a:miter lim="800000"/>
            <a:headEnd/>
            <a:tailEnd/>
          </a:ln>
        </p:spPr>
        <p:txBody>
          <a:bodyPr lIns="0" tIns="0" rIns="0" bIns="0">
            <a:noAutofit/>
          </a:bodyPr>
          <a:lstStyle/>
          <a:p>
            <a:pPr defTabSz="457189">
              <a:lnSpc>
                <a:spcPts val="2000"/>
              </a:lnSpc>
            </a:pPr>
            <a:r>
              <a:rPr lang="en-US" dirty="0">
                <a:solidFill>
                  <a:srgbClr val="6EBE4A"/>
                </a:solidFill>
              </a:rPr>
              <a:t>Delivery at Speed</a:t>
            </a:r>
          </a:p>
          <a:p>
            <a:pPr defTabSz="457189">
              <a:lnSpc>
                <a:spcPts val="2000"/>
              </a:lnSpc>
            </a:pPr>
            <a:endParaRPr lang="en-US" dirty="0">
              <a:solidFill>
                <a:srgbClr val="6EBE4A"/>
              </a:solidFill>
            </a:endParaRPr>
          </a:p>
          <a:p>
            <a:pPr marL="171450" indent="-171450" defTabSz="457189">
              <a:buFont typeface="Wingdings" pitchFamily="2" charset="2"/>
              <a:buChar char="ü"/>
            </a:pPr>
            <a:r>
              <a:rPr lang="en-US" sz="900" b="1" dirty="0">
                <a:solidFill>
                  <a:schemeClr val="accent4"/>
                </a:solidFill>
              </a:rPr>
              <a:t>Ease of online payments</a:t>
            </a:r>
          </a:p>
          <a:p>
            <a:pPr marL="171450" indent="-171450" defTabSz="457189">
              <a:buFont typeface="Wingdings" pitchFamily="2" charset="2"/>
              <a:buChar char="ü"/>
            </a:pPr>
            <a:endParaRPr lang="en-US" sz="900" b="1" dirty="0">
              <a:solidFill>
                <a:schemeClr val="accent4"/>
              </a:solidFill>
            </a:endParaRPr>
          </a:p>
          <a:p>
            <a:pPr marL="171450" indent="-171450" defTabSz="457189">
              <a:buFont typeface="Wingdings" pitchFamily="2" charset="2"/>
              <a:buChar char="ü"/>
            </a:pPr>
            <a:r>
              <a:rPr lang="en-US" sz="900" b="1" dirty="0">
                <a:solidFill>
                  <a:schemeClr val="accent4"/>
                </a:solidFill>
              </a:rPr>
              <a:t>Increased focus on Micro Segments</a:t>
            </a:r>
          </a:p>
          <a:p>
            <a:pPr marL="171450" indent="-171450" defTabSz="457189">
              <a:buFont typeface="Wingdings" pitchFamily="2" charset="2"/>
              <a:buChar char="ü"/>
            </a:pPr>
            <a:endParaRPr lang="en-US" sz="900" b="1" dirty="0">
              <a:solidFill>
                <a:schemeClr val="accent4"/>
              </a:solidFill>
            </a:endParaRPr>
          </a:p>
          <a:p>
            <a:pPr marL="171450" indent="-171450" defTabSz="457189">
              <a:buFont typeface="Wingdings" pitchFamily="2" charset="2"/>
              <a:buChar char="ü"/>
            </a:pPr>
            <a:r>
              <a:rPr lang="en-US" sz="900" b="1" dirty="0">
                <a:solidFill>
                  <a:schemeClr val="accent4"/>
                </a:solidFill>
              </a:rPr>
              <a:t>Offer quick actions for mobile &amp; website searches on — I want to go, I want to know, I want to buy, etc.</a:t>
            </a:r>
          </a:p>
          <a:p>
            <a:pPr defTabSz="457189">
              <a:lnSpc>
                <a:spcPts val="2000"/>
              </a:lnSpc>
            </a:pPr>
            <a:endParaRPr lang="en-US" sz="9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up)">
                                      <p:cBhvr>
                                        <p:cTn id="7" dur="500"/>
                                        <p:tgtEl>
                                          <p:spTgt spid="63"/>
                                        </p:tgtEl>
                                      </p:cBhvr>
                                    </p:animEffect>
                                  </p:childTnLst>
                                </p:cTn>
                              </p:par>
                              <p:par>
                                <p:cTn id="8" presetID="22" presetClass="entr" presetSubtype="2" fill="hold"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wipe(right)">
                                      <p:cBhvr>
                                        <p:cTn id="10" dur="500"/>
                                        <p:tgtEl>
                                          <p:spTgt spid="73"/>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wipe(down)">
                                      <p:cBhvr>
                                        <p:cTn id="17" dur="500"/>
                                        <p:tgtEl>
                                          <p:spTgt spid="65"/>
                                        </p:tgtEl>
                                      </p:cBhvr>
                                    </p:animEffect>
                                  </p:childTnLst>
                                </p:cTn>
                              </p:par>
                              <p:par>
                                <p:cTn id="18" presetID="22" presetClass="entr" presetSubtype="2" fill="hold" nodeType="with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wipe(right)">
                                      <p:cBhvr>
                                        <p:cTn id="20" dur="500"/>
                                        <p:tgtEl>
                                          <p:spTgt spid="66"/>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wipe(up)">
                                      <p:cBhvr>
                                        <p:cTn id="27" dur="500"/>
                                        <p:tgtEl>
                                          <p:spTgt spid="64"/>
                                        </p:tgtEl>
                                      </p:cBhvr>
                                    </p:animEffect>
                                  </p:childTnLst>
                                </p:cTn>
                              </p:par>
                              <p:par>
                                <p:cTn id="28" presetID="22" presetClass="entr" presetSubtype="8" fill="hold" nodeType="withEffect">
                                  <p:stCondLst>
                                    <p:cond delay="0"/>
                                  </p:stCondLst>
                                  <p:childTnLst>
                                    <p:set>
                                      <p:cBhvr>
                                        <p:cTn id="29" dur="1" fill="hold">
                                          <p:stCondLst>
                                            <p:cond delay="0"/>
                                          </p:stCondLst>
                                        </p:cTn>
                                        <p:tgtEl>
                                          <p:spTgt spid="76"/>
                                        </p:tgtEl>
                                        <p:attrNameLst>
                                          <p:attrName>style.visibility</p:attrName>
                                        </p:attrNameLst>
                                      </p:cBhvr>
                                      <p:to>
                                        <p:strVal val="visible"/>
                                      </p:to>
                                    </p:set>
                                    <p:animEffect transition="in" filter="wipe(left)">
                                      <p:cBhvr>
                                        <p:cTn id="30" dur="500"/>
                                        <p:tgtEl>
                                          <p:spTgt spid="76"/>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8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wipe(down)">
                                      <p:cBhvr>
                                        <p:cTn id="37" dur="500"/>
                                        <p:tgtEl>
                                          <p:spTgt spid="62"/>
                                        </p:tgtEl>
                                      </p:cBhvr>
                                    </p:animEffect>
                                  </p:childTnLst>
                                </p:cTn>
                              </p:par>
                              <p:par>
                                <p:cTn id="38" presetID="22" presetClass="entr" presetSubtype="8" fill="hold" nodeType="with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wipe(left)">
                                      <p:cBhvr>
                                        <p:cTn id="40" dur="500"/>
                                        <p:tgtEl>
                                          <p:spTgt spid="70"/>
                                        </p:tgtEl>
                                      </p:cBhvr>
                                    </p:animEffect>
                                  </p:childTnLst>
                                </p:cTn>
                              </p:par>
                              <p:par>
                                <p:cTn id="41" presetID="1" presetClass="entr" presetSubtype="0" fill="hold" grpId="0" nodeType="withEffect">
                                  <p:stCondLst>
                                    <p:cond delay="0"/>
                                  </p:stCondLst>
                                  <p:childTnLst>
                                    <p:set>
                                      <p:cBhvr>
                                        <p:cTn id="42"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P spid="64" grpId="0" animBg="1"/>
      <p:bldP spid="65" grpId="0" animBg="1"/>
      <p:bldP spid="69" grpId="0"/>
      <p:bldP spid="79" grpId="0"/>
      <p:bldP spid="80" grpId="0"/>
      <p:bldP spid="8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4" name="Google Shape;124;p16"/>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Questions?</a:t>
            </a:r>
            <a:endParaRPr dirty="0"/>
          </a:p>
        </p:txBody>
      </p:sp>
      <p:sp>
        <p:nvSpPr>
          <p:cNvPr id="123" name="Google Shape;123;p16"/>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solidFill>
                  <a:srgbClr val="999999"/>
                </a:solidFill>
              </a:rPr>
              <a:t>9</a:t>
            </a:fld>
            <a:endParaRPr>
              <a:solidFill>
                <a:srgbClr val="999999"/>
              </a:solidFill>
            </a:endParaRPr>
          </a:p>
        </p:txBody>
      </p:sp>
    </p:spTree>
    <p:extLst>
      <p:ext uri="{BB962C8B-B14F-4D97-AF65-F5344CB8AC3E}">
        <p14:creationId xmlns:p14="http://schemas.microsoft.com/office/powerpoint/2010/main" val="1737448046"/>
      </p:ext>
    </p:extLst>
  </p:cSld>
  <p:clrMapOvr>
    <a:masterClrMapping/>
  </p:clrMapOvr>
</p:sld>
</file>

<file path=ppt/theme/theme1.xml><?xml version="1.0" encoding="utf-8"?>
<a:theme xmlns:a="http://schemas.openxmlformats.org/drawingml/2006/main" name="Blue theme 2015 16x9">
  <a:themeElements>
    <a:clrScheme name="Cisco White Template Colors_FINAL">
      <a:dk1>
        <a:srgbClr val="282828"/>
      </a:dk1>
      <a:lt1>
        <a:srgbClr val="005073"/>
      </a:lt1>
      <a:dk2>
        <a:srgbClr val="005073"/>
      </a:dk2>
      <a:lt2>
        <a:srgbClr val="FFFFFF"/>
      </a:lt2>
      <a:accent1>
        <a:srgbClr val="00BCEB"/>
      </a:accent1>
      <a:accent2>
        <a:srgbClr val="6EBE4A"/>
      </a:accent2>
      <a:accent3>
        <a:srgbClr val="005073"/>
      </a:accent3>
      <a:accent4>
        <a:srgbClr val="676767"/>
      </a:accent4>
      <a:accent5>
        <a:srgbClr val="FBAB18"/>
      </a:accent5>
      <a:accent6>
        <a:srgbClr val="E3241B"/>
      </a:accent6>
      <a:hlink>
        <a:srgbClr val="00BCEB"/>
      </a:hlink>
      <a:folHlink>
        <a:srgbClr val="005073"/>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25400">
          <a:tailEnd type="arrow" w="med" len="sm"/>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Cisco Corporate Template Prototype_Aug_2017" id="{4E692306-BB5E-4389-8512-B70B45577D04}" vid="{BDAD62F5-9CDD-42BF-A677-E02F4F07310C}"/>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1659</TotalTime>
  <Words>1174</Words>
  <Application>Microsoft Macintosh PowerPoint</Application>
  <PresentationFormat>On-screen Show (16:9)</PresentationFormat>
  <Paragraphs>287</Paragraphs>
  <Slides>22</Slides>
  <Notes>22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22</vt:i4>
      </vt:variant>
    </vt:vector>
  </HeadingPairs>
  <TitlesOfParts>
    <vt:vector size="31" baseType="lpstr">
      <vt:lpstr>Arial</vt:lpstr>
      <vt:lpstr>Wingdings</vt:lpstr>
      <vt:lpstr>Ubuntu Light</vt:lpstr>
      <vt:lpstr>CiscoSansTT ExtraLight</vt:lpstr>
      <vt:lpstr>Trebuchet MS</vt:lpstr>
      <vt:lpstr>CiscoSansTT</vt:lpstr>
      <vt:lpstr>Wingdings 3</vt:lpstr>
      <vt:lpstr>Blue theme 2015 16x9</vt:lpstr>
      <vt:lpstr>Facet</vt:lpstr>
      <vt:lpstr>Predicting Customer Preferences </vt:lpstr>
      <vt:lpstr>Predicting Customer Preferences | Lessons Learned: Questions Answered</vt:lpstr>
      <vt:lpstr>Predicting Customer Preferences | Which Brand do Customers Prefer</vt:lpstr>
      <vt:lpstr>Predicting Customer Preferences | Predict Sales Volume</vt:lpstr>
      <vt:lpstr>Discover Product Associations</vt:lpstr>
      <vt:lpstr>R vs Rapid Miner Comparative Analysis</vt:lpstr>
      <vt:lpstr>Applications of Data Mining</vt:lpstr>
      <vt:lpstr>Blackwell’s Flight  Journey to future selling</vt:lpstr>
      <vt:lpstr>Questions?</vt:lpstr>
      <vt:lpstr>Appendix</vt:lpstr>
      <vt:lpstr>Predicting Customer Preferences | Lessons Learned: Introduction &amp; Overview</vt:lpstr>
      <vt:lpstr>Predicting Customer Preferences | Lessons Learned: Questions Answered</vt:lpstr>
      <vt:lpstr>Predicting Customer Preferences | Lessons Learned: Methods</vt:lpstr>
      <vt:lpstr>Predicting Customer Preferences | Lessons Learned: Methods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Customer Preferences | Lessons Learned</dc:title>
  <cp:lastModifiedBy>John Leonard</cp:lastModifiedBy>
  <cp:revision>69</cp:revision>
  <cp:lastPrinted>2019-03-13T14:25:51Z</cp:lastPrinted>
  <dcterms:modified xsi:type="dcterms:W3CDTF">2019-03-13T14:27:03Z</dcterms:modified>
</cp:coreProperties>
</file>